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0"/>
  </p:notesMasterIdLst>
  <p:sldIdLst>
    <p:sldId id="263" r:id="rId3"/>
    <p:sldId id="287" r:id="rId4"/>
    <p:sldId id="271" r:id="rId5"/>
    <p:sldId id="266" r:id="rId6"/>
    <p:sldId id="274" r:id="rId7"/>
    <p:sldId id="280" r:id="rId8"/>
    <p:sldId id="279" r:id="rId9"/>
    <p:sldId id="281" r:id="rId10"/>
    <p:sldId id="285" r:id="rId11"/>
    <p:sldId id="286" r:id="rId12"/>
    <p:sldId id="282" r:id="rId13"/>
    <p:sldId id="283" r:id="rId14"/>
    <p:sldId id="288" r:id="rId15"/>
    <p:sldId id="278" r:id="rId16"/>
    <p:sldId id="272" r:id="rId17"/>
    <p:sldId id="273" r:id="rId18"/>
    <p:sldId id="290" r:id="rId19"/>
    <p:sldId id="275" r:id="rId20"/>
    <p:sldId id="276" r:id="rId21"/>
    <p:sldId id="289" r:id="rId22"/>
    <p:sldId id="258" r:id="rId23"/>
    <p:sldId id="259" r:id="rId24"/>
    <p:sldId id="260" r:id="rId25"/>
    <p:sldId id="261" r:id="rId26"/>
    <p:sldId id="295" r:id="rId27"/>
    <p:sldId id="292" r:id="rId28"/>
    <p:sldId id="26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76449" autoAdjust="0"/>
  </p:normalViewPr>
  <p:slideViewPr>
    <p:cSldViewPr>
      <p:cViewPr varScale="1">
        <p:scale>
          <a:sx n="83" d="100"/>
          <a:sy n="83" d="100"/>
        </p:scale>
        <p:origin x="205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E096E-D577-4FDA-A8F9-6A99EDF7173B}" type="datetimeFigureOut">
              <a:rPr lang="en-US" smtClean="0"/>
              <a:t>7/1/2017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A7014-605C-4DC0-822A-A68C120D3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9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Knowledge resources include </a:t>
            </a:r>
            <a:r>
              <a:rPr lang="en-US" dirty="0" err="1"/>
              <a:t>ChEBI</a:t>
            </a:r>
            <a:r>
              <a:rPr lang="en-US" dirty="0"/>
              <a:t>, FMA, OPB, GO, </a:t>
            </a:r>
            <a:r>
              <a:rPr lang="en-US" dirty="0" err="1"/>
              <a:t>Uniprot</a:t>
            </a:r>
            <a:r>
              <a:rPr lang="en-US" dirty="0"/>
              <a:t>, SNOMED,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A7014-605C-4DC0-822A-A68C120D3B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64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Put in a “GASP, even </a:t>
            </a:r>
            <a:r>
              <a:rPr lang="en-US" dirty="0" err="1"/>
              <a:t>Matlab</a:t>
            </a:r>
            <a:r>
              <a:rPr lang="en-US" dirty="0"/>
              <a:t>??”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A7014-605C-4DC0-822A-A68C120D3B6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177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Presubmission</a:t>
            </a:r>
            <a:r>
              <a:rPr lang="en-US" dirty="0"/>
              <a:t> </a:t>
            </a:r>
            <a:r>
              <a:rPr lang="en-US" dirty="0" err="1"/>
              <a:t>inquity</a:t>
            </a:r>
            <a:r>
              <a:rPr lang="en-US" dirty="0"/>
              <a:t> last Sept, received the green light on Sept 21</a:t>
            </a:r>
          </a:p>
          <a:p>
            <a:r>
              <a:rPr lang="en-US" dirty="0"/>
              <a:t>Currently at 24 authors.</a:t>
            </a:r>
          </a:p>
          <a:p>
            <a:r>
              <a:rPr lang="en-US" dirty="0"/>
              <a:t>Received a lot of email comments from many of these co-authors</a:t>
            </a:r>
          </a:p>
          <a:p>
            <a:r>
              <a:rPr lang="en-US" dirty="0"/>
              <a:t>Our current draft is at 6300 words.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A7014-605C-4DC0-822A-A68C120D3B6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53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Presubmission</a:t>
            </a:r>
            <a:r>
              <a:rPr lang="en-US" dirty="0"/>
              <a:t> </a:t>
            </a:r>
            <a:r>
              <a:rPr lang="en-US" dirty="0" err="1"/>
              <a:t>inquity</a:t>
            </a:r>
            <a:r>
              <a:rPr lang="en-US" dirty="0"/>
              <a:t> last Sept, received the green light on Sept 21</a:t>
            </a:r>
          </a:p>
          <a:p>
            <a:r>
              <a:rPr lang="en-US" dirty="0"/>
              <a:t>Currently at 24 authors.</a:t>
            </a:r>
          </a:p>
          <a:p>
            <a:r>
              <a:rPr lang="en-US" dirty="0"/>
              <a:t>Received a lot of email comments from many of these co-authors</a:t>
            </a:r>
          </a:p>
          <a:p>
            <a:r>
              <a:rPr lang="en-US" dirty="0"/>
              <a:t>Our current draft is at 6300 words.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A7014-605C-4DC0-822A-A68C120D3B6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0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(failure of</a:t>
            </a:r>
            <a:r>
              <a:rPr lang="en-US"/>
              <a:t>) reproducibility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A7014-605C-4DC0-822A-A68C120D3B6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554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Preview this as goal earlier.  Mention that is the only point of overlap. Does anyone know of a better BIOMD to use?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B10C3-07C2-A946-8503-79991FDB2636}" type="slidenum">
              <a:rPr lang="en-US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186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C3F294-2179-F248-BDEC-4568A2BC3432}" type="slidenum">
              <a:rPr lang="en-US"/>
              <a:pPr/>
              <a:t>24</a:t>
            </a:fld>
            <a:endParaRPr lang="en-US"/>
          </a:p>
        </p:txBody>
      </p:sp>
      <p:sp>
        <p:nvSpPr>
          <p:cNvPr id="8806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44800" y="533400"/>
            <a:ext cx="3454400" cy="2590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19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29E5-4901-4A50-8D82-CC189989463D}" type="datetimeFigureOut">
              <a:rPr lang="en-US" smtClean="0"/>
              <a:t>7/1/2017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6968-A0A5-45C6-A9DC-F3BF7A700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38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29E5-4901-4A50-8D82-CC189989463D}" type="datetimeFigureOut">
              <a:rPr lang="en-US" smtClean="0"/>
              <a:t>7/1/2017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6968-A0A5-45C6-A9DC-F3BF7A700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5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29E5-4901-4A50-8D82-CC189989463D}" type="datetimeFigureOut">
              <a:rPr lang="en-US" smtClean="0"/>
              <a:t>7/1/2017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6968-A0A5-45C6-A9DC-F3BF7A700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44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21st, 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Maxwell Lewis Neal</a:t>
            </a:r>
            <a:fld id="{B53DB88E-DC88-BF4C-8A8D-C524460E111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6F619-E127-6F48-978B-3CD56F4E0FAD}" type="slidenum">
              <a:rPr lang="en-US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642444259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21st, 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Maxwell Lewis Neal</a:t>
            </a:r>
            <a:fld id="{803265C6-E33E-5143-B895-91FA09EA807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86A7B-9D16-2F44-A3AB-9DB4FE95C81F}" type="slidenum">
              <a:rPr lang="en-US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679094054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21st, 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Maxwell Lewis Neal</a:t>
            </a:r>
            <a:fld id="{5961EB0E-C7D2-1D4C-AEAF-FD29AF235C0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11FE3-AA2C-A844-AB4C-8EFBF5BE582C}" type="slidenum">
              <a:rPr lang="en-US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14983225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21st, 2007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Maxwell Lewis Neal</a:t>
            </a:r>
            <a:fld id="{A978E35D-224C-2641-9969-BFDBC7CE0F6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EED05-6959-9E4E-9D44-41E1AFC54700}" type="slidenum">
              <a:rPr lang="en-US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184994209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21st, 2007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Maxwell Lewis Neal</a:t>
            </a:r>
            <a:fld id="{152C7891-9CFA-964E-B356-583339EE7A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85DF9-2FBB-1943-A8A1-6CC8BCE2B276}" type="slidenum">
              <a:rPr lang="en-US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16036106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21st, 2007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Maxwell Lewis Neal</a:t>
            </a:r>
            <a:fld id="{3DA41442-406E-174C-B60F-ABE9D35796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013256-62BC-E44C-8854-AFF9211CDC5A}" type="slidenum">
              <a:rPr lang="en-US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117223760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21st, 2007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Maxwell Lewis Neal</a:t>
            </a:r>
            <a:fld id="{4287345E-C562-5941-BBE9-D0C038708B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031DE-7F01-F54F-B1D0-6E4E2AFF209F}" type="slidenum">
              <a:rPr lang="en-US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154283478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21st, 2007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Maxwell Lewis Neal</a:t>
            </a:r>
            <a:fld id="{3C44B765-7393-2C46-B4DB-C5A90D063E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B2031-1400-2643-8253-D156875DCDA0}" type="slidenum">
              <a:rPr lang="en-US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44762477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29E5-4901-4A50-8D82-CC189989463D}" type="datetimeFigureOut">
              <a:rPr lang="en-US" smtClean="0"/>
              <a:t>7/1/2017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6968-A0A5-45C6-A9DC-F3BF7A700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62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21st, 2007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Maxwell Lewis Neal</a:t>
            </a:r>
            <a:fld id="{44347955-3A87-1543-8068-759E5C118C8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8404B-6ADA-F246-A794-E15C76B5C8F2}" type="slidenum">
              <a:rPr lang="en-US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77688010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21st, 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Maxwell Lewis Neal</a:t>
            </a:r>
            <a:fld id="{9DBF68DD-9A8B-A14B-8044-31E0B92228F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3681F-AC32-984D-B3C3-899319242FB1}" type="slidenum">
              <a:rPr lang="en-US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045464559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21st, 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Maxwell Lewis Neal</a:t>
            </a:r>
            <a:fld id="{6B6C75C6-85F9-894D-9F1C-ECB138C1F93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151BC-C510-8B4F-95E9-62A7B2C0AAB9}" type="slidenum">
              <a:rPr lang="en-US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85437556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29E5-4901-4A50-8D82-CC189989463D}" type="datetimeFigureOut">
              <a:rPr lang="en-US" smtClean="0"/>
              <a:t>7/1/2017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6968-A0A5-45C6-A9DC-F3BF7A700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0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29E5-4901-4A50-8D82-CC189989463D}" type="datetimeFigureOut">
              <a:rPr lang="en-US" smtClean="0"/>
              <a:t>7/1/2017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6968-A0A5-45C6-A9DC-F3BF7A700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9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29E5-4901-4A50-8D82-CC189989463D}" type="datetimeFigureOut">
              <a:rPr lang="en-US" smtClean="0"/>
              <a:t>7/1/2017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6968-A0A5-45C6-A9DC-F3BF7A700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97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29E5-4901-4A50-8D82-CC189989463D}" type="datetimeFigureOut">
              <a:rPr lang="en-US" smtClean="0"/>
              <a:t>7/1/2017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6968-A0A5-45C6-A9DC-F3BF7A700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1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29E5-4901-4A50-8D82-CC189989463D}" type="datetimeFigureOut">
              <a:rPr lang="en-US" smtClean="0"/>
              <a:t>7/1/2017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6968-A0A5-45C6-A9DC-F3BF7A700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29E5-4901-4A50-8D82-CC189989463D}" type="datetimeFigureOut">
              <a:rPr lang="en-US" smtClean="0"/>
              <a:t>7/1/2017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6968-A0A5-45C6-A9DC-F3BF7A700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10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29E5-4901-4A50-8D82-CC189989463D}" type="datetimeFigureOut">
              <a:rPr lang="en-US" smtClean="0"/>
              <a:t>7/1/2017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6968-A0A5-45C6-A9DC-F3BF7A700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49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3000">
              <a:srgbClr val="E6CCFF"/>
            </a:gs>
            <a:gs pos="73000">
              <a:schemeClr val="bg1"/>
            </a:gs>
            <a:gs pos="92000">
              <a:srgbClr val="CC99FF"/>
            </a:gs>
            <a:gs pos="97000">
              <a:srgbClr val="9900CC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329E5-4901-4A50-8D82-CC189989463D}" type="datetimeFigureOut">
              <a:rPr lang="en-US" smtClean="0"/>
              <a:t>7/1/2017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76968-A0A5-45C6-A9DC-F3BF7A700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76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3000">
              <a:srgbClr val="E6CCFF"/>
            </a:gs>
            <a:gs pos="73000">
              <a:schemeClr val="bg1"/>
            </a:gs>
            <a:gs pos="92000">
              <a:srgbClr val="CC99FF"/>
            </a:gs>
            <a:gs pos="97000">
              <a:srgbClr val="9900CC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defRPr sz="1400">
                <a:latin typeface="+mn-lt"/>
              </a:defRPr>
            </a:lvl1pPr>
          </a:lstStyle>
          <a:p>
            <a:r>
              <a:rPr lang="en-US"/>
              <a:t>May 21st, 2007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sz="1400">
                <a:latin typeface="+mn-lt"/>
              </a:defRPr>
            </a:lvl1pPr>
          </a:lstStyle>
          <a:p>
            <a:r>
              <a:rPr lang="en-US"/>
              <a:t>Maxwell Lewis Neal</a:t>
            </a:r>
            <a:fld id="{6CBF0327-1192-694E-800A-3768B79C591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sz="1000">
                <a:latin typeface="+mn-lt"/>
              </a:defRPr>
            </a:lvl1pPr>
          </a:lstStyle>
          <a:p>
            <a:fld id="{ACA7115D-740C-9D43-9B07-E4D76F614955}" type="slidenum">
              <a:rPr lang="en-US"/>
              <a:pPr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239431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4DF87-2EFB-492F-A33F-00194CC06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057" y="2057400"/>
            <a:ext cx="7113104" cy="2743200"/>
          </a:xfrm>
        </p:spPr>
        <p:txBody>
          <a:bodyPr>
            <a:noAutofit/>
          </a:bodyPr>
          <a:lstStyle/>
          <a:p>
            <a:br>
              <a:rPr lang="en-US" sz="3200" dirty="0"/>
            </a:br>
            <a:r>
              <a:rPr lang="en-US" dirty="0"/>
              <a:t>Semantic Annotations for COMBINE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BFE3A86-59DB-4E3F-8159-D229190E3699}"/>
              </a:ext>
            </a:extLst>
          </p:cNvPr>
          <p:cNvSpPr txBox="1">
            <a:spLocks/>
          </p:cNvSpPr>
          <p:nvPr/>
        </p:nvSpPr>
        <p:spPr>
          <a:xfrm>
            <a:off x="357809" y="44196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9772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winzip icon">
            <a:extLst>
              <a:ext uri="{FF2B5EF4-FFF2-40B4-BE49-F238E27FC236}">
                <a16:creationId xmlns:a16="http://schemas.microsoft.com/office/drawing/2014/main" id="{12F26990-F0FA-4F31-BFDE-4CB61ABB7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109" y="4899369"/>
            <a:ext cx="1120431" cy="1120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F87CD3-2218-4BCD-8A1D-7F3CED35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34807FD-C537-429F-A1D9-FC2DAF926493}"/>
              </a:ext>
            </a:extLst>
          </p:cNvPr>
          <p:cNvGrpSpPr/>
          <p:nvPr/>
        </p:nvGrpSpPr>
        <p:grpSpPr>
          <a:xfrm>
            <a:off x="2309512" y="2667000"/>
            <a:ext cx="1717075" cy="2434801"/>
            <a:chOff x="1551008" y="2410687"/>
            <a:chExt cx="3333508" cy="3148314"/>
          </a:xfrm>
        </p:grpSpPr>
        <p:sp>
          <p:nvSpPr>
            <p:cNvPr id="4" name="Flowchart: Document 3">
              <a:extLst>
                <a:ext uri="{FF2B5EF4-FFF2-40B4-BE49-F238E27FC236}">
                  <a16:creationId xmlns:a16="http://schemas.microsoft.com/office/drawing/2014/main" id="{B04E4460-C561-4D50-96D2-EF4848CEAF25}"/>
                </a:ext>
              </a:extLst>
            </p:cNvPr>
            <p:cNvSpPr/>
            <p:nvPr/>
          </p:nvSpPr>
          <p:spPr>
            <a:xfrm>
              <a:off x="1551008" y="2434801"/>
              <a:ext cx="1524000" cy="3124200"/>
            </a:xfrm>
            <a:prstGeom prst="flowChartDocumen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53404E8-69CE-4C88-90DF-89A81226035F}"/>
                </a:ext>
              </a:extLst>
            </p:cNvPr>
            <p:cNvGrpSpPr/>
            <p:nvPr/>
          </p:nvGrpSpPr>
          <p:grpSpPr>
            <a:xfrm>
              <a:off x="3505200" y="2590800"/>
              <a:ext cx="1219200" cy="304800"/>
              <a:chOff x="3657600" y="2438400"/>
              <a:chExt cx="1219200" cy="304800"/>
            </a:xfrm>
          </p:grpSpPr>
          <p:sp>
            <p:nvSpPr>
              <p:cNvPr id="5" name="Flowchart: Process 4">
                <a:extLst>
                  <a:ext uri="{FF2B5EF4-FFF2-40B4-BE49-F238E27FC236}">
                    <a16:creationId xmlns:a16="http://schemas.microsoft.com/office/drawing/2014/main" id="{B7C63630-7F60-4646-A8A5-A8FFD8830B6F}"/>
                  </a:ext>
                </a:extLst>
              </p:cNvPr>
              <p:cNvSpPr/>
              <p:nvPr/>
            </p:nvSpPr>
            <p:spPr>
              <a:xfrm>
                <a:off x="3657600" y="2438400"/>
                <a:ext cx="304800" cy="304800"/>
              </a:xfrm>
              <a:prstGeom prst="flowChartProcess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lowchart: Process 5">
                <a:extLst>
                  <a:ext uri="{FF2B5EF4-FFF2-40B4-BE49-F238E27FC236}">
                    <a16:creationId xmlns:a16="http://schemas.microsoft.com/office/drawing/2014/main" id="{524E6410-48D6-4C6B-8861-1EA2371B34FD}"/>
                  </a:ext>
                </a:extLst>
              </p:cNvPr>
              <p:cNvSpPr/>
              <p:nvPr/>
            </p:nvSpPr>
            <p:spPr>
              <a:xfrm>
                <a:off x="3962400" y="2438400"/>
                <a:ext cx="304800" cy="304800"/>
              </a:xfrm>
              <a:prstGeom prst="flowChartProcess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lowchart: Process 6">
                <a:extLst>
                  <a:ext uri="{FF2B5EF4-FFF2-40B4-BE49-F238E27FC236}">
                    <a16:creationId xmlns:a16="http://schemas.microsoft.com/office/drawing/2014/main" id="{91DB45EF-9589-4875-BAED-163B0CF546B5}"/>
                  </a:ext>
                </a:extLst>
              </p:cNvPr>
              <p:cNvSpPr/>
              <p:nvPr/>
            </p:nvSpPr>
            <p:spPr>
              <a:xfrm>
                <a:off x="42672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lowchart: Process 7">
                <a:extLst>
                  <a:ext uri="{FF2B5EF4-FFF2-40B4-BE49-F238E27FC236}">
                    <a16:creationId xmlns:a16="http://schemas.microsoft.com/office/drawing/2014/main" id="{C5C1747F-B4A6-4376-B1FD-F2D39CCCB122}"/>
                  </a:ext>
                </a:extLst>
              </p:cNvPr>
              <p:cNvSpPr/>
              <p:nvPr/>
            </p:nvSpPr>
            <p:spPr>
              <a:xfrm>
                <a:off x="45720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BCBC236A-3417-4909-AF68-47F12099B6D7}"/>
                </a:ext>
              </a:extLst>
            </p:cNvPr>
            <p:cNvGrpSpPr/>
            <p:nvPr/>
          </p:nvGrpSpPr>
          <p:grpSpPr>
            <a:xfrm>
              <a:off x="3505200" y="3022218"/>
              <a:ext cx="914400" cy="304800"/>
              <a:chOff x="3962400" y="2813345"/>
              <a:chExt cx="914400" cy="304800"/>
            </a:xfrm>
          </p:grpSpPr>
          <p:sp>
            <p:nvSpPr>
              <p:cNvPr id="11" name="Flowchart: Process 10">
                <a:extLst>
                  <a:ext uri="{FF2B5EF4-FFF2-40B4-BE49-F238E27FC236}">
                    <a16:creationId xmlns:a16="http://schemas.microsoft.com/office/drawing/2014/main" id="{C55228F3-24CE-49C7-BA16-F9CBD69176BA}"/>
                  </a:ext>
                </a:extLst>
              </p:cNvPr>
              <p:cNvSpPr/>
              <p:nvPr/>
            </p:nvSpPr>
            <p:spPr>
              <a:xfrm>
                <a:off x="3962400" y="2813345"/>
                <a:ext cx="304800" cy="304800"/>
              </a:xfrm>
              <a:prstGeom prst="flowChartProcess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lowchart: Process 11">
                <a:extLst>
                  <a:ext uri="{FF2B5EF4-FFF2-40B4-BE49-F238E27FC236}">
                    <a16:creationId xmlns:a16="http://schemas.microsoft.com/office/drawing/2014/main" id="{10E3B859-0AFD-4F1D-B1DF-39C27498B3F8}"/>
                  </a:ext>
                </a:extLst>
              </p:cNvPr>
              <p:cNvSpPr/>
              <p:nvPr/>
            </p:nvSpPr>
            <p:spPr>
              <a:xfrm>
                <a:off x="4267200" y="2813345"/>
                <a:ext cx="304800" cy="304800"/>
              </a:xfrm>
              <a:prstGeom prst="flowChartProcess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lowchart: Process 12">
                <a:extLst>
                  <a:ext uri="{FF2B5EF4-FFF2-40B4-BE49-F238E27FC236}">
                    <a16:creationId xmlns:a16="http://schemas.microsoft.com/office/drawing/2014/main" id="{46A28A89-3D89-4059-B231-8B926CF48528}"/>
                  </a:ext>
                </a:extLst>
              </p:cNvPr>
              <p:cNvSpPr/>
              <p:nvPr/>
            </p:nvSpPr>
            <p:spPr>
              <a:xfrm>
                <a:off x="4572000" y="2813345"/>
                <a:ext cx="304800" cy="304800"/>
              </a:xfrm>
              <a:prstGeom prst="flowChartProces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5B5150D-EF84-4398-AED9-7A67703376BE}"/>
                </a:ext>
              </a:extLst>
            </p:cNvPr>
            <p:cNvGrpSpPr/>
            <p:nvPr/>
          </p:nvGrpSpPr>
          <p:grpSpPr>
            <a:xfrm>
              <a:off x="3512916" y="3481439"/>
              <a:ext cx="1219200" cy="304800"/>
              <a:chOff x="3657600" y="2438400"/>
              <a:chExt cx="1219200" cy="304800"/>
            </a:xfrm>
          </p:grpSpPr>
          <p:sp>
            <p:nvSpPr>
              <p:cNvPr id="16" name="Flowchart: Process 15">
                <a:extLst>
                  <a:ext uri="{FF2B5EF4-FFF2-40B4-BE49-F238E27FC236}">
                    <a16:creationId xmlns:a16="http://schemas.microsoft.com/office/drawing/2014/main" id="{0885885A-428B-484F-8ACF-29960B433FD2}"/>
                  </a:ext>
                </a:extLst>
              </p:cNvPr>
              <p:cNvSpPr/>
              <p:nvPr/>
            </p:nvSpPr>
            <p:spPr>
              <a:xfrm>
                <a:off x="3657600" y="2438400"/>
                <a:ext cx="304800" cy="304800"/>
              </a:xfrm>
              <a:prstGeom prst="flowChartProcess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lowchart: Process 16">
                <a:extLst>
                  <a:ext uri="{FF2B5EF4-FFF2-40B4-BE49-F238E27FC236}">
                    <a16:creationId xmlns:a16="http://schemas.microsoft.com/office/drawing/2014/main" id="{3C3D546D-60E9-4CC8-9AB4-BFE98C604B0D}"/>
                  </a:ext>
                </a:extLst>
              </p:cNvPr>
              <p:cNvSpPr/>
              <p:nvPr/>
            </p:nvSpPr>
            <p:spPr>
              <a:xfrm>
                <a:off x="3962400" y="2438400"/>
                <a:ext cx="304800" cy="304800"/>
              </a:xfrm>
              <a:prstGeom prst="flowChartProcess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lowchart: Process 17">
                <a:extLst>
                  <a:ext uri="{FF2B5EF4-FFF2-40B4-BE49-F238E27FC236}">
                    <a16:creationId xmlns:a16="http://schemas.microsoft.com/office/drawing/2014/main" id="{6CA360FE-75DF-418A-8FA1-DCD9CBFA29CA}"/>
                  </a:ext>
                </a:extLst>
              </p:cNvPr>
              <p:cNvSpPr/>
              <p:nvPr/>
            </p:nvSpPr>
            <p:spPr>
              <a:xfrm>
                <a:off x="42672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lowchart: Process 18">
                <a:extLst>
                  <a:ext uri="{FF2B5EF4-FFF2-40B4-BE49-F238E27FC236}">
                    <a16:creationId xmlns:a16="http://schemas.microsoft.com/office/drawing/2014/main" id="{35D93F47-0C06-4DD8-B827-DD99196960F1}"/>
                  </a:ext>
                </a:extLst>
              </p:cNvPr>
              <p:cNvSpPr/>
              <p:nvPr/>
            </p:nvSpPr>
            <p:spPr>
              <a:xfrm>
                <a:off x="4572000" y="2438400"/>
                <a:ext cx="304800" cy="304800"/>
              </a:xfrm>
              <a:prstGeom prst="flowChartProcess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3D2E9D7F-2C44-4BE0-861E-A9900A3B4A82}"/>
                </a:ext>
              </a:extLst>
            </p:cNvPr>
            <p:cNvGrpSpPr/>
            <p:nvPr/>
          </p:nvGrpSpPr>
          <p:grpSpPr>
            <a:xfrm>
              <a:off x="3505200" y="3925481"/>
              <a:ext cx="1219200" cy="304800"/>
              <a:chOff x="3657600" y="2438400"/>
              <a:chExt cx="1219200" cy="304800"/>
            </a:xfrm>
          </p:grpSpPr>
          <p:sp>
            <p:nvSpPr>
              <p:cNvPr id="21" name="Flowchart: Process 20">
                <a:extLst>
                  <a:ext uri="{FF2B5EF4-FFF2-40B4-BE49-F238E27FC236}">
                    <a16:creationId xmlns:a16="http://schemas.microsoft.com/office/drawing/2014/main" id="{49451A86-53C8-40A8-B9C6-7E6BB570B127}"/>
                  </a:ext>
                </a:extLst>
              </p:cNvPr>
              <p:cNvSpPr/>
              <p:nvPr/>
            </p:nvSpPr>
            <p:spPr>
              <a:xfrm>
                <a:off x="3657600" y="2438400"/>
                <a:ext cx="304800" cy="304800"/>
              </a:xfrm>
              <a:prstGeom prst="flowChartProcess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lowchart: Process 21">
                <a:extLst>
                  <a:ext uri="{FF2B5EF4-FFF2-40B4-BE49-F238E27FC236}">
                    <a16:creationId xmlns:a16="http://schemas.microsoft.com/office/drawing/2014/main" id="{F601E075-B00A-4ECE-9EC8-6A5E89369BD7}"/>
                  </a:ext>
                </a:extLst>
              </p:cNvPr>
              <p:cNvSpPr/>
              <p:nvPr/>
            </p:nvSpPr>
            <p:spPr>
              <a:xfrm>
                <a:off x="3962400" y="2438400"/>
                <a:ext cx="304800" cy="304800"/>
              </a:xfrm>
              <a:prstGeom prst="flowChartProcess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lowchart: Process 22">
                <a:extLst>
                  <a:ext uri="{FF2B5EF4-FFF2-40B4-BE49-F238E27FC236}">
                    <a16:creationId xmlns:a16="http://schemas.microsoft.com/office/drawing/2014/main" id="{EFFAC3AB-D53E-4FED-8AFD-7EEAE1E328EE}"/>
                  </a:ext>
                </a:extLst>
              </p:cNvPr>
              <p:cNvSpPr/>
              <p:nvPr/>
            </p:nvSpPr>
            <p:spPr>
              <a:xfrm>
                <a:off x="42672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lowchart: Process 23">
                <a:extLst>
                  <a:ext uri="{FF2B5EF4-FFF2-40B4-BE49-F238E27FC236}">
                    <a16:creationId xmlns:a16="http://schemas.microsoft.com/office/drawing/2014/main" id="{9597D41F-631E-41F3-87D7-A34EDE098359}"/>
                  </a:ext>
                </a:extLst>
              </p:cNvPr>
              <p:cNvSpPr/>
              <p:nvPr/>
            </p:nvSpPr>
            <p:spPr>
              <a:xfrm>
                <a:off x="45720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Flowchart: Document 31">
              <a:extLst>
                <a:ext uri="{FF2B5EF4-FFF2-40B4-BE49-F238E27FC236}">
                  <a16:creationId xmlns:a16="http://schemas.microsoft.com/office/drawing/2014/main" id="{F646EF87-A35E-4F76-90FA-B659219B40CA}"/>
                </a:ext>
              </a:extLst>
            </p:cNvPr>
            <p:cNvSpPr/>
            <p:nvPr/>
          </p:nvSpPr>
          <p:spPr>
            <a:xfrm>
              <a:off x="3360516" y="2410687"/>
              <a:ext cx="1524000" cy="3124200"/>
            </a:xfrm>
            <a:prstGeom prst="flowChartDocumen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C8853786-25A2-4F34-BC88-9BB1C0002FB4}"/>
              </a:ext>
            </a:extLst>
          </p:cNvPr>
          <p:cNvSpPr txBox="1"/>
          <p:nvPr/>
        </p:nvSpPr>
        <p:spPr>
          <a:xfrm>
            <a:off x="1457966" y="1931312"/>
            <a:ext cx="1710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Source code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88EA4B4-3EAE-48B6-B931-DBBFEBBC1D55}"/>
              </a:ext>
            </a:extLst>
          </p:cNvPr>
          <p:cNvSpPr txBox="1"/>
          <p:nvPr/>
        </p:nvSpPr>
        <p:spPr>
          <a:xfrm>
            <a:off x="3268083" y="1949022"/>
            <a:ext cx="1708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Annotations</a:t>
            </a:r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C582212-056B-4F6A-9791-F8AF4C399C05}"/>
              </a:ext>
            </a:extLst>
          </p:cNvPr>
          <p:cNvSpPr/>
          <p:nvPr/>
        </p:nvSpPr>
        <p:spPr>
          <a:xfrm>
            <a:off x="2209800" y="2514600"/>
            <a:ext cx="1981200" cy="35052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0358191-E9DF-49CF-BC25-603777C729B8}"/>
              </a:ext>
            </a:extLst>
          </p:cNvPr>
          <p:cNvSpPr txBox="1"/>
          <p:nvPr/>
        </p:nvSpPr>
        <p:spPr>
          <a:xfrm>
            <a:off x="2253808" y="5204203"/>
            <a:ext cx="1759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COMBINE Archive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287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winzip icon">
            <a:extLst>
              <a:ext uri="{FF2B5EF4-FFF2-40B4-BE49-F238E27FC236}">
                <a16:creationId xmlns:a16="http://schemas.microsoft.com/office/drawing/2014/main" id="{12F26990-F0FA-4F31-BFDE-4CB61ABB7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109" y="4899369"/>
            <a:ext cx="1120431" cy="1120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F87CD3-2218-4BCD-8A1D-7F3CED35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34807FD-C537-429F-A1D9-FC2DAF926493}"/>
              </a:ext>
            </a:extLst>
          </p:cNvPr>
          <p:cNvGrpSpPr/>
          <p:nvPr/>
        </p:nvGrpSpPr>
        <p:grpSpPr>
          <a:xfrm>
            <a:off x="2309512" y="2667000"/>
            <a:ext cx="1717075" cy="2434801"/>
            <a:chOff x="1551008" y="2410687"/>
            <a:chExt cx="3333508" cy="3148314"/>
          </a:xfrm>
        </p:grpSpPr>
        <p:sp>
          <p:nvSpPr>
            <p:cNvPr id="4" name="Flowchart: Document 3">
              <a:extLst>
                <a:ext uri="{FF2B5EF4-FFF2-40B4-BE49-F238E27FC236}">
                  <a16:creationId xmlns:a16="http://schemas.microsoft.com/office/drawing/2014/main" id="{B04E4460-C561-4D50-96D2-EF4848CEAF25}"/>
                </a:ext>
              </a:extLst>
            </p:cNvPr>
            <p:cNvSpPr/>
            <p:nvPr/>
          </p:nvSpPr>
          <p:spPr>
            <a:xfrm>
              <a:off x="1551008" y="2434801"/>
              <a:ext cx="1524000" cy="3124200"/>
            </a:xfrm>
            <a:prstGeom prst="flowChartDocumen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53404E8-69CE-4C88-90DF-89A81226035F}"/>
                </a:ext>
              </a:extLst>
            </p:cNvPr>
            <p:cNvGrpSpPr/>
            <p:nvPr/>
          </p:nvGrpSpPr>
          <p:grpSpPr>
            <a:xfrm>
              <a:off x="3505200" y="2590800"/>
              <a:ext cx="1219200" cy="304800"/>
              <a:chOff x="3657600" y="2438400"/>
              <a:chExt cx="1219200" cy="304800"/>
            </a:xfrm>
          </p:grpSpPr>
          <p:sp>
            <p:nvSpPr>
              <p:cNvPr id="5" name="Flowchart: Process 4">
                <a:extLst>
                  <a:ext uri="{FF2B5EF4-FFF2-40B4-BE49-F238E27FC236}">
                    <a16:creationId xmlns:a16="http://schemas.microsoft.com/office/drawing/2014/main" id="{B7C63630-7F60-4646-A8A5-A8FFD8830B6F}"/>
                  </a:ext>
                </a:extLst>
              </p:cNvPr>
              <p:cNvSpPr/>
              <p:nvPr/>
            </p:nvSpPr>
            <p:spPr>
              <a:xfrm>
                <a:off x="3657600" y="2438400"/>
                <a:ext cx="304800" cy="304800"/>
              </a:xfrm>
              <a:prstGeom prst="flowChartProcess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lowchart: Process 5">
                <a:extLst>
                  <a:ext uri="{FF2B5EF4-FFF2-40B4-BE49-F238E27FC236}">
                    <a16:creationId xmlns:a16="http://schemas.microsoft.com/office/drawing/2014/main" id="{524E6410-48D6-4C6B-8861-1EA2371B34FD}"/>
                  </a:ext>
                </a:extLst>
              </p:cNvPr>
              <p:cNvSpPr/>
              <p:nvPr/>
            </p:nvSpPr>
            <p:spPr>
              <a:xfrm>
                <a:off x="3962400" y="2438400"/>
                <a:ext cx="304800" cy="304800"/>
              </a:xfrm>
              <a:prstGeom prst="flowChartProcess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lowchart: Process 6">
                <a:extLst>
                  <a:ext uri="{FF2B5EF4-FFF2-40B4-BE49-F238E27FC236}">
                    <a16:creationId xmlns:a16="http://schemas.microsoft.com/office/drawing/2014/main" id="{91DB45EF-9589-4875-BAED-163B0CF546B5}"/>
                  </a:ext>
                </a:extLst>
              </p:cNvPr>
              <p:cNvSpPr/>
              <p:nvPr/>
            </p:nvSpPr>
            <p:spPr>
              <a:xfrm>
                <a:off x="42672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lowchart: Process 7">
                <a:extLst>
                  <a:ext uri="{FF2B5EF4-FFF2-40B4-BE49-F238E27FC236}">
                    <a16:creationId xmlns:a16="http://schemas.microsoft.com/office/drawing/2014/main" id="{C5C1747F-B4A6-4376-B1FD-F2D39CCCB122}"/>
                  </a:ext>
                </a:extLst>
              </p:cNvPr>
              <p:cNvSpPr/>
              <p:nvPr/>
            </p:nvSpPr>
            <p:spPr>
              <a:xfrm>
                <a:off x="45720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BCBC236A-3417-4909-AF68-47F12099B6D7}"/>
                </a:ext>
              </a:extLst>
            </p:cNvPr>
            <p:cNvGrpSpPr/>
            <p:nvPr/>
          </p:nvGrpSpPr>
          <p:grpSpPr>
            <a:xfrm>
              <a:off x="3505200" y="3022218"/>
              <a:ext cx="914400" cy="304800"/>
              <a:chOff x="3962400" y="2813345"/>
              <a:chExt cx="914400" cy="304800"/>
            </a:xfrm>
          </p:grpSpPr>
          <p:sp>
            <p:nvSpPr>
              <p:cNvPr id="11" name="Flowchart: Process 10">
                <a:extLst>
                  <a:ext uri="{FF2B5EF4-FFF2-40B4-BE49-F238E27FC236}">
                    <a16:creationId xmlns:a16="http://schemas.microsoft.com/office/drawing/2014/main" id="{C55228F3-24CE-49C7-BA16-F9CBD69176BA}"/>
                  </a:ext>
                </a:extLst>
              </p:cNvPr>
              <p:cNvSpPr/>
              <p:nvPr/>
            </p:nvSpPr>
            <p:spPr>
              <a:xfrm>
                <a:off x="3962400" y="2813345"/>
                <a:ext cx="304800" cy="304800"/>
              </a:xfrm>
              <a:prstGeom prst="flowChartProcess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lowchart: Process 11">
                <a:extLst>
                  <a:ext uri="{FF2B5EF4-FFF2-40B4-BE49-F238E27FC236}">
                    <a16:creationId xmlns:a16="http://schemas.microsoft.com/office/drawing/2014/main" id="{10E3B859-0AFD-4F1D-B1DF-39C27498B3F8}"/>
                  </a:ext>
                </a:extLst>
              </p:cNvPr>
              <p:cNvSpPr/>
              <p:nvPr/>
            </p:nvSpPr>
            <p:spPr>
              <a:xfrm>
                <a:off x="4267200" y="2813345"/>
                <a:ext cx="304800" cy="304800"/>
              </a:xfrm>
              <a:prstGeom prst="flowChartProcess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lowchart: Process 12">
                <a:extLst>
                  <a:ext uri="{FF2B5EF4-FFF2-40B4-BE49-F238E27FC236}">
                    <a16:creationId xmlns:a16="http://schemas.microsoft.com/office/drawing/2014/main" id="{46A28A89-3D89-4059-B231-8B926CF48528}"/>
                  </a:ext>
                </a:extLst>
              </p:cNvPr>
              <p:cNvSpPr/>
              <p:nvPr/>
            </p:nvSpPr>
            <p:spPr>
              <a:xfrm>
                <a:off x="4572000" y="2813345"/>
                <a:ext cx="304800" cy="304800"/>
              </a:xfrm>
              <a:prstGeom prst="flowChartProces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5B5150D-EF84-4398-AED9-7A67703376BE}"/>
                </a:ext>
              </a:extLst>
            </p:cNvPr>
            <p:cNvGrpSpPr/>
            <p:nvPr/>
          </p:nvGrpSpPr>
          <p:grpSpPr>
            <a:xfrm>
              <a:off x="3512916" y="3481439"/>
              <a:ext cx="1219200" cy="304800"/>
              <a:chOff x="3657600" y="2438400"/>
              <a:chExt cx="1219200" cy="304800"/>
            </a:xfrm>
          </p:grpSpPr>
          <p:sp>
            <p:nvSpPr>
              <p:cNvPr id="16" name="Flowchart: Process 15">
                <a:extLst>
                  <a:ext uri="{FF2B5EF4-FFF2-40B4-BE49-F238E27FC236}">
                    <a16:creationId xmlns:a16="http://schemas.microsoft.com/office/drawing/2014/main" id="{0885885A-428B-484F-8ACF-29960B433FD2}"/>
                  </a:ext>
                </a:extLst>
              </p:cNvPr>
              <p:cNvSpPr/>
              <p:nvPr/>
            </p:nvSpPr>
            <p:spPr>
              <a:xfrm>
                <a:off x="3657600" y="2438400"/>
                <a:ext cx="304800" cy="304800"/>
              </a:xfrm>
              <a:prstGeom prst="flowChartProcess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lowchart: Process 16">
                <a:extLst>
                  <a:ext uri="{FF2B5EF4-FFF2-40B4-BE49-F238E27FC236}">
                    <a16:creationId xmlns:a16="http://schemas.microsoft.com/office/drawing/2014/main" id="{3C3D546D-60E9-4CC8-9AB4-BFE98C604B0D}"/>
                  </a:ext>
                </a:extLst>
              </p:cNvPr>
              <p:cNvSpPr/>
              <p:nvPr/>
            </p:nvSpPr>
            <p:spPr>
              <a:xfrm>
                <a:off x="3962400" y="2438400"/>
                <a:ext cx="304800" cy="304800"/>
              </a:xfrm>
              <a:prstGeom prst="flowChartProcess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lowchart: Process 17">
                <a:extLst>
                  <a:ext uri="{FF2B5EF4-FFF2-40B4-BE49-F238E27FC236}">
                    <a16:creationId xmlns:a16="http://schemas.microsoft.com/office/drawing/2014/main" id="{6CA360FE-75DF-418A-8FA1-DCD9CBFA29CA}"/>
                  </a:ext>
                </a:extLst>
              </p:cNvPr>
              <p:cNvSpPr/>
              <p:nvPr/>
            </p:nvSpPr>
            <p:spPr>
              <a:xfrm>
                <a:off x="42672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lowchart: Process 18">
                <a:extLst>
                  <a:ext uri="{FF2B5EF4-FFF2-40B4-BE49-F238E27FC236}">
                    <a16:creationId xmlns:a16="http://schemas.microsoft.com/office/drawing/2014/main" id="{35D93F47-0C06-4DD8-B827-DD99196960F1}"/>
                  </a:ext>
                </a:extLst>
              </p:cNvPr>
              <p:cNvSpPr/>
              <p:nvPr/>
            </p:nvSpPr>
            <p:spPr>
              <a:xfrm>
                <a:off x="4572000" y="2438400"/>
                <a:ext cx="304800" cy="304800"/>
              </a:xfrm>
              <a:prstGeom prst="flowChartProcess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3D2E9D7F-2C44-4BE0-861E-A9900A3B4A82}"/>
                </a:ext>
              </a:extLst>
            </p:cNvPr>
            <p:cNvGrpSpPr/>
            <p:nvPr/>
          </p:nvGrpSpPr>
          <p:grpSpPr>
            <a:xfrm>
              <a:off x="3505200" y="3925481"/>
              <a:ext cx="1219200" cy="304800"/>
              <a:chOff x="3657600" y="2438400"/>
              <a:chExt cx="1219200" cy="304800"/>
            </a:xfrm>
          </p:grpSpPr>
          <p:sp>
            <p:nvSpPr>
              <p:cNvPr id="21" name="Flowchart: Process 20">
                <a:extLst>
                  <a:ext uri="{FF2B5EF4-FFF2-40B4-BE49-F238E27FC236}">
                    <a16:creationId xmlns:a16="http://schemas.microsoft.com/office/drawing/2014/main" id="{49451A86-53C8-40A8-B9C6-7E6BB570B127}"/>
                  </a:ext>
                </a:extLst>
              </p:cNvPr>
              <p:cNvSpPr/>
              <p:nvPr/>
            </p:nvSpPr>
            <p:spPr>
              <a:xfrm>
                <a:off x="3657600" y="2438400"/>
                <a:ext cx="304800" cy="304800"/>
              </a:xfrm>
              <a:prstGeom prst="flowChartProcess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lowchart: Process 21">
                <a:extLst>
                  <a:ext uri="{FF2B5EF4-FFF2-40B4-BE49-F238E27FC236}">
                    <a16:creationId xmlns:a16="http://schemas.microsoft.com/office/drawing/2014/main" id="{F601E075-B00A-4ECE-9EC8-6A5E89369BD7}"/>
                  </a:ext>
                </a:extLst>
              </p:cNvPr>
              <p:cNvSpPr/>
              <p:nvPr/>
            </p:nvSpPr>
            <p:spPr>
              <a:xfrm>
                <a:off x="3962400" y="2438400"/>
                <a:ext cx="304800" cy="304800"/>
              </a:xfrm>
              <a:prstGeom prst="flowChartProcess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lowchart: Process 22">
                <a:extLst>
                  <a:ext uri="{FF2B5EF4-FFF2-40B4-BE49-F238E27FC236}">
                    <a16:creationId xmlns:a16="http://schemas.microsoft.com/office/drawing/2014/main" id="{EFFAC3AB-D53E-4FED-8AFD-7EEAE1E328EE}"/>
                  </a:ext>
                </a:extLst>
              </p:cNvPr>
              <p:cNvSpPr/>
              <p:nvPr/>
            </p:nvSpPr>
            <p:spPr>
              <a:xfrm>
                <a:off x="42672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lowchart: Process 23">
                <a:extLst>
                  <a:ext uri="{FF2B5EF4-FFF2-40B4-BE49-F238E27FC236}">
                    <a16:creationId xmlns:a16="http://schemas.microsoft.com/office/drawing/2014/main" id="{9597D41F-631E-41F3-87D7-A34EDE098359}"/>
                  </a:ext>
                </a:extLst>
              </p:cNvPr>
              <p:cNvSpPr/>
              <p:nvPr/>
            </p:nvSpPr>
            <p:spPr>
              <a:xfrm>
                <a:off x="45720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Flowchart: Document 31">
              <a:extLst>
                <a:ext uri="{FF2B5EF4-FFF2-40B4-BE49-F238E27FC236}">
                  <a16:creationId xmlns:a16="http://schemas.microsoft.com/office/drawing/2014/main" id="{F646EF87-A35E-4F76-90FA-B659219B40CA}"/>
                </a:ext>
              </a:extLst>
            </p:cNvPr>
            <p:cNvSpPr/>
            <p:nvPr/>
          </p:nvSpPr>
          <p:spPr>
            <a:xfrm>
              <a:off x="3360516" y="2410687"/>
              <a:ext cx="1524000" cy="3124200"/>
            </a:xfrm>
            <a:prstGeom prst="flowChartDocumen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C8853786-25A2-4F34-BC88-9BB1C0002FB4}"/>
              </a:ext>
            </a:extLst>
          </p:cNvPr>
          <p:cNvSpPr txBox="1"/>
          <p:nvPr/>
        </p:nvSpPr>
        <p:spPr>
          <a:xfrm>
            <a:off x="1457966" y="1931312"/>
            <a:ext cx="1710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Source code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88EA4B4-3EAE-48B6-B931-DBBFEBBC1D55}"/>
              </a:ext>
            </a:extLst>
          </p:cNvPr>
          <p:cNvSpPr txBox="1"/>
          <p:nvPr/>
        </p:nvSpPr>
        <p:spPr>
          <a:xfrm>
            <a:off x="3268083" y="1949022"/>
            <a:ext cx="1708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Annotations</a:t>
            </a:r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C582212-056B-4F6A-9791-F8AF4C399C05}"/>
              </a:ext>
            </a:extLst>
          </p:cNvPr>
          <p:cNvSpPr/>
          <p:nvPr/>
        </p:nvSpPr>
        <p:spPr>
          <a:xfrm>
            <a:off x="2209800" y="2514600"/>
            <a:ext cx="1981200" cy="35052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0358191-E9DF-49CF-BC25-603777C729B8}"/>
              </a:ext>
            </a:extLst>
          </p:cNvPr>
          <p:cNvSpPr txBox="1"/>
          <p:nvPr/>
        </p:nvSpPr>
        <p:spPr>
          <a:xfrm>
            <a:off x="2253808" y="5204203"/>
            <a:ext cx="1759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COMBINE Archive</a:t>
            </a:r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8BF77B-8019-4F12-99C0-CFF626582BA2}"/>
              </a:ext>
            </a:extLst>
          </p:cNvPr>
          <p:cNvGrpSpPr/>
          <p:nvPr/>
        </p:nvGrpSpPr>
        <p:grpSpPr>
          <a:xfrm>
            <a:off x="7242505" y="808362"/>
            <a:ext cx="760716" cy="1295935"/>
            <a:chOff x="4542415" y="1923015"/>
            <a:chExt cx="1981200" cy="2496585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6607858C-EEE0-42DA-A93F-3C6E0939EF88}"/>
                </a:ext>
              </a:extLst>
            </p:cNvPr>
            <p:cNvGrpSpPr/>
            <p:nvPr/>
          </p:nvGrpSpPr>
          <p:grpSpPr>
            <a:xfrm>
              <a:off x="4642127" y="2075415"/>
              <a:ext cx="1717075" cy="2195111"/>
              <a:chOff x="1551008" y="2410687"/>
              <a:chExt cx="3333508" cy="3148314"/>
            </a:xfrm>
          </p:grpSpPr>
          <p:sp>
            <p:nvSpPr>
              <p:cNvPr id="38" name="Flowchart: Document 37">
                <a:extLst>
                  <a:ext uri="{FF2B5EF4-FFF2-40B4-BE49-F238E27FC236}">
                    <a16:creationId xmlns:a16="http://schemas.microsoft.com/office/drawing/2014/main" id="{ADF1E529-66E9-439C-A5D1-B759CA0BC2CA}"/>
                  </a:ext>
                </a:extLst>
              </p:cNvPr>
              <p:cNvSpPr/>
              <p:nvPr/>
            </p:nvSpPr>
            <p:spPr>
              <a:xfrm>
                <a:off x="1551008" y="2434801"/>
                <a:ext cx="1524000" cy="3124200"/>
              </a:xfrm>
              <a:prstGeom prst="flowChartDocumen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57ACBF6A-82AA-4E66-9287-17EE28119385}"/>
                  </a:ext>
                </a:extLst>
              </p:cNvPr>
              <p:cNvGrpSpPr/>
              <p:nvPr/>
            </p:nvGrpSpPr>
            <p:grpSpPr>
              <a:xfrm>
                <a:off x="3505200" y="2590800"/>
                <a:ext cx="1219200" cy="304800"/>
                <a:chOff x="3657600" y="2438400"/>
                <a:chExt cx="1219200" cy="304800"/>
              </a:xfrm>
            </p:grpSpPr>
            <p:sp>
              <p:nvSpPr>
                <p:cNvPr id="55" name="Flowchart: Process 54">
                  <a:extLst>
                    <a:ext uri="{FF2B5EF4-FFF2-40B4-BE49-F238E27FC236}">
                      <a16:creationId xmlns:a16="http://schemas.microsoft.com/office/drawing/2014/main" id="{F332D30A-031C-4429-9FA0-3615D8170F79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Flowchart: Process 55">
                  <a:extLst>
                    <a:ext uri="{FF2B5EF4-FFF2-40B4-BE49-F238E27FC236}">
                      <a16:creationId xmlns:a16="http://schemas.microsoft.com/office/drawing/2014/main" id="{11BFFDE0-FE85-4326-98A7-B885E0384BF4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Flowchart: Process 56">
                  <a:extLst>
                    <a:ext uri="{FF2B5EF4-FFF2-40B4-BE49-F238E27FC236}">
                      <a16:creationId xmlns:a16="http://schemas.microsoft.com/office/drawing/2014/main" id="{EC24E2D6-1ABF-4580-BB7A-1EDF7BD4CAD0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Flowchart: Process 57">
                  <a:extLst>
                    <a:ext uri="{FF2B5EF4-FFF2-40B4-BE49-F238E27FC236}">
                      <a16:creationId xmlns:a16="http://schemas.microsoft.com/office/drawing/2014/main" id="{17763B73-9386-43CA-BF19-19CA7D339FF5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B645F40A-517B-46F9-9D55-0FE5BEA08E46}"/>
                  </a:ext>
                </a:extLst>
              </p:cNvPr>
              <p:cNvGrpSpPr/>
              <p:nvPr/>
            </p:nvGrpSpPr>
            <p:grpSpPr>
              <a:xfrm>
                <a:off x="3505200" y="3022218"/>
                <a:ext cx="914400" cy="304800"/>
                <a:chOff x="3962400" y="2813345"/>
                <a:chExt cx="914400" cy="304800"/>
              </a:xfrm>
            </p:grpSpPr>
            <p:sp>
              <p:nvSpPr>
                <p:cNvPr id="52" name="Flowchart: Process 51">
                  <a:extLst>
                    <a:ext uri="{FF2B5EF4-FFF2-40B4-BE49-F238E27FC236}">
                      <a16:creationId xmlns:a16="http://schemas.microsoft.com/office/drawing/2014/main" id="{7186D53B-CA37-4370-BD76-4539518D4CEE}"/>
                    </a:ext>
                  </a:extLst>
                </p:cNvPr>
                <p:cNvSpPr/>
                <p:nvPr/>
              </p:nvSpPr>
              <p:spPr>
                <a:xfrm>
                  <a:off x="3962400" y="2813345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Flowchart: Process 52">
                  <a:extLst>
                    <a:ext uri="{FF2B5EF4-FFF2-40B4-BE49-F238E27FC236}">
                      <a16:creationId xmlns:a16="http://schemas.microsoft.com/office/drawing/2014/main" id="{DBB81333-976B-425D-A150-819D7FA8C40E}"/>
                    </a:ext>
                  </a:extLst>
                </p:cNvPr>
                <p:cNvSpPr/>
                <p:nvPr/>
              </p:nvSpPr>
              <p:spPr>
                <a:xfrm>
                  <a:off x="4267200" y="2813345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Flowchart: Process 53">
                  <a:extLst>
                    <a:ext uri="{FF2B5EF4-FFF2-40B4-BE49-F238E27FC236}">
                      <a16:creationId xmlns:a16="http://schemas.microsoft.com/office/drawing/2014/main" id="{F0D283AB-1527-4027-B617-8DF99B1C8690}"/>
                    </a:ext>
                  </a:extLst>
                </p:cNvPr>
                <p:cNvSpPr/>
                <p:nvPr/>
              </p:nvSpPr>
              <p:spPr>
                <a:xfrm>
                  <a:off x="4572000" y="2813345"/>
                  <a:ext cx="304800" cy="304800"/>
                </a:xfrm>
                <a:prstGeom prst="flowChartProcess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59581F18-4850-4AF1-B4C6-A0A47876FB12}"/>
                  </a:ext>
                </a:extLst>
              </p:cNvPr>
              <p:cNvGrpSpPr/>
              <p:nvPr/>
            </p:nvGrpSpPr>
            <p:grpSpPr>
              <a:xfrm>
                <a:off x="3512916" y="3481439"/>
                <a:ext cx="1219200" cy="304800"/>
                <a:chOff x="3657600" y="2438400"/>
                <a:chExt cx="1219200" cy="304800"/>
              </a:xfrm>
            </p:grpSpPr>
            <p:sp>
              <p:nvSpPr>
                <p:cNvPr id="48" name="Flowchart: Process 47">
                  <a:extLst>
                    <a:ext uri="{FF2B5EF4-FFF2-40B4-BE49-F238E27FC236}">
                      <a16:creationId xmlns:a16="http://schemas.microsoft.com/office/drawing/2014/main" id="{F5CCEFCA-4D3C-4C92-B229-1ED294B48A68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Flowchart: Process 48">
                  <a:extLst>
                    <a:ext uri="{FF2B5EF4-FFF2-40B4-BE49-F238E27FC236}">
                      <a16:creationId xmlns:a16="http://schemas.microsoft.com/office/drawing/2014/main" id="{EA11F31D-9BAC-450B-973E-7B075509E2F0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Flowchart: Process 49">
                  <a:extLst>
                    <a:ext uri="{FF2B5EF4-FFF2-40B4-BE49-F238E27FC236}">
                      <a16:creationId xmlns:a16="http://schemas.microsoft.com/office/drawing/2014/main" id="{6E165882-1166-45D2-B15F-B7082616E65A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Flowchart: Process 50">
                  <a:extLst>
                    <a:ext uri="{FF2B5EF4-FFF2-40B4-BE49-F238E27FC236}">
                      <a16:creationId xmlns:a16="http://schemas.microsoft.com/office/drawing/2014/main" id="{65C1C216-3640-4771-A424-FD73FAB528BC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C4544F91-627E-4C0E-923C-4728306A7E04}"/>
                  </a:ext>
                </a:extLst>
              </p:cNvPr>
              <p:cNvGrpSpPr/>
              <p:nvPr/>
            </p:nvGrpSpPr>
            <p:grpSpPr>
              <a:xfrm>
                <a:off x="3505200" y="3925481"/>
                <a:ext cx="1219200" cy="304800"/>
                <a:chOff x="3657600" y="2438400"/>
                <a:chExt cx="1219200" cy="304800"/>
              </a:xfrm>
            </p:grpSpPr>
            <p:sp>
              <p:nvSpPr>
                <p:cNvPr id="44" name="Flowchart: Process 43">
                  <a:extLst>
                    <a:ext uri="{FF2B5EF4-FFF2-40B4-BE49-F238E27FC236}">
                      <a16:creationId xmlns:a16="http://schemas.microsoft.com/office/drawing/2014/main" id="{1D85D19B-F6D5-41E4-BD25-CDF7B280EABC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Flowchart: Process 44">
                  <a:extLst>
                    <a:ext uri="{FF2B5EF4-FFF2-40B4-BE49-F238E27FC236}">
                      <a16:creationId xmlns:a16="http://schemas.microsoft.com/office/drawing/2014/main" id="{A1A6404E-368E-403A-BF10-84EA477C4D21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lowchart: Process 45">
                  <a:extLst>
                    <a:ext uri="{FF2B5EF4-FFF2-40B4-BE49-F238E27FC236}">
                      <a16:creationId xmlns:a16="http://schemas.microsoft.com/office/drawing/2014/main" id="{B4AEA5BF-758E-4C11-89F1-B430E69EA8F0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Flowchart: Process 46">
                  <a:extLst>
                    <a:ext uri="{FF2B5EF4-FFF2-40B4-BE49-F238E27FC236}">
                      <a16:creationId xmlns:a16="http://schemas.microsoft.com/office/drawing/2014/main" id="{6865D604-06E1-40AF-8229-A61E482B5008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3" name="Flowchart: Document 42">
                <a:extLst>
                  <a:ext uri="{FF2B5EF4-FFF2-40B4-BE49-F238E27FC236}">
                    <a16:creationId xmlns:a16="http://schemas.microsoft.com/office/drawing/2014/main" id="{97689C56-F23E-4902-A871-B3BF1A6D36EE}"/>
                  </a:ext>
                </a:extLst>
              </p:cNvPr>
              <p:cNvSpPr/>
              <p:nvPr/>
            </p:nvSpPr>
            <p:spPr>
              <a:xfrm>
                <a:off x="3360516" y="2410687"/>
                <a:ext cx="1524000" cy="3124200"/>
              </a:xfrm>
              <a:prstGeom prst="flowChartDocumen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0B34CBBE-9A2E-482F-8A86-DE19C05DCA3A}"/>
                </a:ext>
              </a:extLst>
            </p:cNvPr>
            <p:cNvSpPr/>
            <p:nvPr/>
          </p:nvSpPr>
          <p:spPr>
            <a:xfrm>
              <a:off x="4542415" y="1923015"/>
              <a:ext cx="1981200" cy="2496585"/>
            </a:xfrm>
            <a:prstGeom prst="round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E1F7981-EC28-4223-8FE5-FDC0AFC8E852}"/>
              </a:ext>
            </a:extLst>
          </p:cNvPr>
          <p:cNvGrpSpPr/>
          <p:nvPr/>
        </p:nvGrpSpPr>
        <p:grpSpPr>
          <a:xfrm>
            <a:off x="7313027" y="5106300"/>
            <a:ext cx="760716" cy="1295935"/>
            <a:chOff x="4542415" y="1923015"/>
            <a:chExt cx="1981200" cy="2496585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951D9C35-5A30-4DA7-9CBA-62B521F05ACB}"/>
                </a:ext>
              </a:extLst>
            </p:cNvPr>
            <p:cNvGrpSpPr/>
            <p:nvPr/>
          </p:nvGrpSpPr>
          <p:grpSpPr>
            <a:xfrm>
              <a:off x="4642127" y="2075415"/>
              <a:ext cx="1717075" cy="2195111"/>
              <a:chOff x="1551008" y="2410687"/>
              <a:chExt cx="3333508" cy="3148314"/>
            </a:xfrm>
          </p:grpSpPr>
          <p:sp>
            <p:nvSpPr>
              <p:cNvPr id="63" name="Flowchart: Document 62">
                <a:extLst>
                  <a:ext uri="{FF2B5EF4-FFF2-40B4-BE49-F238E27FC236}">
                    <a16:creationId xmlns:a16="http://schemas.microsoft.com/office/drawing/2014/main" id="{58FB7628-3B41-4E4F-9A3E-0B86B9D89E82}"/>
                  </a:ext>
                </a:extLst>
              </p:cNvPr>
              <p:cNvSpPr/>
              <p:nvPr/>
            </p:nvSpPr>
            <p:spPr>
              <a:xfrm>
                <a:off x="1551008" y="2434801"/>
                <a:ext cx="1524000" cy="3124200"/>
              </a:xfrm>
              <a:prstGeom prst="flowChartDocumen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7007A8BA-3D12-492F-8741-8EEFF66FE3C4}"/>
                  </a:ext>
                </a:extLst>
              </p:cNvPr>
              <p:cNvGrpSpPr/>
              <p:nvPr/>
            </p:nvGrpSpPr>
            <p:grpSpPr>
              <a:xfrm>
                <a:off x="3505200" y="2590800"/>
                <a:ext cx="1219200" cy="304800"/>
                <a:chOff x="3657600" y="2438400"/>
                <a:chExt cx="1219200" cy="304800"/>
              </a:xfrm>
            </p:grpSpPr>
            <p:sp>
              <p:nvSpPr>
                <p:cNvPr id="80" name="Flowchart: Process 79">
                  <a:extLst>
                    <a:ext uri="{FF2B5EF4-FFF2-40B4-BE49-F238E27FC236}">
                      <a16:creationId xmlns:a16="http://schemas.microsoft.com/office/drawing/2014/main" id="{630B4855-8EA9-4041-82B5-ECB18DB06FAD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Flowchart: Process 80">
                  <a:extLst>
                    <a:ext uri="{FF2B5EF4-FFF2-40B4-BE49-F238E27FC236}">
                      <a16:creationId xmlns:a16="http://schemas.microsoft.com/office/drawing/2014/main" id="{34B4C107-7795-4BFD-818C-ED6539D181BA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Flowchart: Process 81">
                  <a:extLst>
                    <a:ext uri="{FF2B5EF4-FFF2-40B4-BE49-F238E27FC236}">
                      <a16:creationId xmlns:a16="http://schemas.microsoft.com/office/drawing/2014/main" id="{5B710655-D168-4999-B12F-C8A1A301E97C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Flowchart: Process 82">
                  <a:extLst>
                    <a:ext uri="{FF2B5EF4-FFF2-40B4-BE49-F238E27FC236}">
                      <a16:creationId xmlns:a16="http://schemas.microsoft.com/office/drawing/2014/main" id="{49C3A504-67A3-4729-9C8A-F50E80FD1A86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22542418-D6F4-49F9-9863-BD61773AF761}"/>
                  </a:ext>
                </a:extLst>
              </p:cNvPr>
              <p:cNvGrpSpPr/>
              <p:nvPr/>
            </p:nvGrpSpPr>
            <p:grpSpPr>
              <a:xfrm>
                <a:off x="3505200" y="3022218"/>
                <a:ext cx="914400" cy="304800"/>
                <a:chOff x="3962400" y="2813345"/>
                <a:chExt cx="914400" cy="304800"/>
              </a:xfrm>
            </p:grpSpPr>
            <p:sp>
              <p:nvSpPr>
                <p:cNvPr id="77" name="Flowchart: Process 76">
                  <a:extLst>
                    <a:ext uri="{FF2B5EF4-FFF2-40B4-BE49-F238E27FC236}">
                      <a16:creationId xmlns:a16="http://schemas.microsoft.com/office/drawing/2014/main" id="{A9739CAD-796F-4550-B781-0D33BC958FF5}"/>
                    </a:ext>
                  </a:extLst>
                </p:cNvPr>
                <p:cNvSpPr/>
                <p:nvPr/>
              </p:nvSpPr>
              <p:spPr>
                <a:xfrm>
                  <a:off x="3962400" y="2813345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Flowchart: Process 77">
                  <a:extLst>
                    <a:ext uri="{FF2B5EF4-FFF2-40B4-BE49-F238E27FC236}">
                      <a16:creationId xmlns:a16="http://schemas.microsoft.com/office/drawing/2014/main" id="{C1FA39D7-5035-4FA7-8B8F-30D2F7D065ED}"/>
                    </a:ext>
                  </a:extLst>
                </p:cNvPr>
                <p:cNvSpPr/>
                <p:nvPr/>
              </p:nvSpPr>
              <p:spPr>
                <a:xfrm>
                  <a:off x="4267200" y="2813345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Flowchart: Process 78">
                  <a:extLst>
                    <a:ext uri="{FF2B5EF4-FFF2-40B4-BE49-F238E27FC236}">
                      <a16:creationId xmlns:a16="http://schemas.microsoft.com/office/drawing/2014/main" id="{6279FA4C-88E1-48E0-BB1A-7C8F3F394BC9}"/>
                    </a:ext>
                  </a:extLst>
                </p:cNvPr>
                <p:cNvSpPr/>
                <p:nvPr/>
              </p:nvSpPr>
              <p:spPr>
                <a:xfrm>
                  <a:off x="4572000" y="2813345"/>
                  <a:ext cx="304800" cy="304800"/>
                </a:xfrm>
                <a:prstGeom prst="flowChartProcess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4E6B78BC-62FF-406F-9E29-BABC423FCCAB}"/>
                  </a:ext>
                </a:extLst>
              </p:cNvPr>
              <p:cNvGrpSpPr/>
              <p:nvPr/>
            </p:nvGrpSpPr>
            <p:grpSpPr>
              <a:xfrm>
                <a:off x="3512916" y="3481439"/>
                <a:ext cx="1219200" cy="304800"/>
                <a:chOff x="3657600" y="2438400"/>
                <a:chExt cx="1219200" cy="304800"/>
              </a:xfrm>
            </p:grpSpPr>
            <p:sp>
              <p:nvSpPr>
                <p:cNvPr id="73" name="Flowchart: Process 72">
                  <a:extLst>
                    <a:ext uri="{FF2B5EF4-FFF2-40B4-BE49-F238E27FC236}">
                      <a16:creationId xmlns:a16="http://schemas.microsoft.com/office/drawing/2014/main" id="{AA0A6BBC-52BE-4EA8-8E2F-C40E41CCAE57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Flowchart: Process 73">
                  <a:extLst>
                    <a:ext uri="{FF2B5EF4-FFF2-40B4-BE49-F238E27FC236}">
                      <a16:creationId xmlns:a16="http://schemas.microsoft.com/office/drawing/2014/main" id="{8B12446E-CBD5-4D4F-9E2A-C5076350B9A6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Flowchart: Process 74">
                  <a:extLst>
                    <a:ext uri="{FF2B5EF4-FFF2-40B4-BE49-F238E27FC236}">
                      <a16:creationId xmlns:a16="http://schemas.microsoft.com/office/drawing/2014/main" id="{7DF8B0EA-8E33-4F58-A607-896E235AD2EC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Flowchart: Process 75">
                  <a:extLst>
                    <a:ext uri="{FF2B5EF4-FFF2-40B4-BE49-F238E27FC236}">
                      <a16:creationId xmlns:a16="http://schemas.microsoft.com/office/drawing/2014/main" id="{973718EB-32D0-40A5-A6AB-2C8FF41BD6EF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D0CD7209-0562-4490-BB12-A83293EBEBFC}"/>
                  </a:ext>
                </a:extLst>
              </p:cNvPr>
              <p:cNvGrpSpPr/>
              <p:nvPr/>
            </p:nvGrpSpPr>
            <p:grpSpPr>
              <a:xfrm>
                <a:off x="3505200" y="3925481"/>
                <a:ext cx="1219200" cy="304800"/>
                <a:chOff x="3657600" y="2438400"/>
                <a:chExt cx="1219200" cy="304800"/>
              </a:xfrm>
            </p:grpSpPr>
            <p:sp>
              <p:nvSpPr>
                <p:cNvPr id="69" name="Flowchart: Process 68">
                  <a:extLst>
                    <a:ext uri="{FF2B5EF4-FFF2-40B4-BE49-F238E27FC236}">
                      <a16:creationId xmlns:a16="http://schemas.microsoft.com/office/drawing/2014/main" id="{4D4C3CC5-DB6F-4B07-8BF4-E58CF0D87E76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Flowchart: Process 69">
                  <a:extLst>
                    <a:ext uri="{FF2B5EF4-FFF2-40B4-BE49-F238E27FC236}">
                      <a16:creationId xmlns:a16="http://schemas.microsoft.com/office/drawing/2014/main" id="{C69ACB7C-A723-43FD-851C-66FCEB072615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Flowchart: Process 70">
                  <a:extLst>
                    <a:ext uri="{FF2B5EF4-FFF2-40B4-BE49-F238E27FC236}">
                      <a16:creationId xmlns:a16="http://schemas.microsoft.com/office/drawing/2014/main" id="{90546F05-F156-4CD3-A83F-A01BF4A970C0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Flowchart: Process 71">
                  <a:extLst>
                    <a:ext uri="{FF2B5EF4-FFF2-40B4-BE49-F238E27FC236}">
                      <a16:creationId xmlns:a16="http://schemas.microsoft.com/office/drawing/2014/main" id="{FD343F68-F4C6-465F-97AC-93BBEADDE16A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8" name="Flowchart: Document 67">
                <a:extLst>
                  <a:ext uri="{FF2B5EF4-FFF2-40B4-BE49-F238E27FC236}">
                    <a16:creationId xmlns:a16="http://schemas.microsoft.com/office/drawing/2014/main" id="{26FCFD81-A11F-4704-A523-AB4A2F6EBF8C}"/>
                  </a:ext>
                </a:extLst>
              </p:cNvPr>
              <p:cNvSpPr/>
              <p:nvPr/>
            </p:nvSpPr>
            <p:spPr>
              <a:xfrm>
                <a:off x="3360516" y="2410687"/>
                <a:ext cx="1524000" cy="3124200"/>
              </a:xfrm>
              <a:prstGeom prst="flowChartDocumen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C5E77FA9-FB5D-48F6-AA94-03EA97FB2E04}"/>
                </a:ext>
              </a:extLst>
            </p:cNvPr>
            <p:cNvSpPr/>
            <p:nvPr/>
          </p:nvSpPr>
          <p:spPr>
            <a:xfrm>
              <a:off x="4542415" y="1923015"/>
              <a:ext cx="1981200" cy="2496585"/>
            </a:xfrm>
            <a:prstGeom prst="round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E398603A-4BD5-4E0F-8E03-A960A7C2102D}"/>
              </a:ext>
            </a:extLst>
          </p:cNvPr>
          <p:cNvGrpSpPr/>
          <p:nvPr/>
        </p:nvGrpSpPr>
        <p:grpSpPr>
          <a:xfrm>
            <a:off x="6166061" y="5139710"/>
            <a:ext cx="760716" cy="1295935"/>
            <a:chOff x="4542415" y="1923015"/>
            <a:chExt cx="1981200" cy="2496585"/>
          </a:xfrm>
        </p:grpSpPr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AC6CD5DA-FF5A-447C-8DD0-FC76563B5D9F}"/>
                </a:ext>
              </a:extLst>
            </p:cNvPr>
            <p:cNvGrpSpPr/>
            <p:nvPr/>
          </p:nvGrpSpPr>
          <p:grpSpPr>
            <a:xfrm>
              <a:off x="4642127" y="2075415"/>
              <a:ext cx="1717075" cy="2195111"/>
              <a:chOff x="1551008" y="2410687"/>
              <a:chExt cx="3333508" cy="3148314"/>
            </a:xfrm>
          </p:grpSpPr>
          <p:sp>
            <p:nvSpPr>
              <p:cNvPr id="87" name="Flowchart: Document 86">
                <a:extLst>
                  <a:ext uri="{FF2B5EF4-FFF2-40B4-BE49-F238E27FC236}">
                    <a16:creationId xmlns:a16="http://schemas.microsoft.com/office/drawing/2014/main" id="{0D6077D1-47E7-4B37-978F-A834188A75BB}"/>
                  </a:ext>
                </a:extLst>
              </p:cNvPr>
              <p:cNvSpPr/>
              <p:nvPr/>
            </p:nvSpPr>
            <p:spPr>
              <a:xfrm>
                <a:off x="1551008" y="2434801"/>
                <a:ext cx="1524000" cy="3124200"/>
              </a:xfrm>
              <a:prstGeom prst="flowChartDocumen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0F95EBC0-B242-44AC-BE18-892FEE32824F}"/>
                  </a:ext>
                </a:extLst>
              </p:cNvPr>
              <p:cNvGrpSpPr/>
              <p:nvPr/>
            </p:nvGrpSpPr>
            <p:grpSpPr>
              <a:xfrm>
                <a:off x="3505200" y="2590800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04" name="Flowchart: Process 103">
                  <a:extLst>
                    <a:ext uri="{FF2B5EF4-FFF2-40B4-BE49-F238E27FC236}">
                      <a16:creationId xmlns:a16="http://schemas.microsoft.com/office/drawing/2014/main" id="{F3B50033-DFCD-4AEA-9316-81A7B3A7F983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Flowchart: Process 104">
                  <a:extLst>
                    <a:ext uri="{FF2B5EF4-FFF2-40B4-BE49-F238E27FC236}">
                      <a16:creationId xmlns:a16="http://schemas.microsoft.com/office/drawing/2014/main" id="{59448259-A664-46DB-ABF2-82622E6055B9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Flowchart: Process 105">
                  <a:extLst>
                    <a:ext uri="{FF2B5EF4-FFF2-40B4-BE49-F238E27FC236}">
                      <a16:creationId xmlns:a16="http://schemas.microsoft.com/office/drawing/2014/main" id="{5EB4F0EA-BE0A-42BC-941B-956EC6F73F75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Flowchart: Process 106">
                  <a:extLst>
                    <a:ext uri="{FF2B5EF4-FFF2-40B4-BE49-F238E27FC236}">
                      <a16:creationId xmlns:a16="http://schemas.microsoft.com/office/drawing/2014/main" id="{8AC651F7-1DC4-4C3C-AD0A-624EADF99261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03BB4ED0-35C2-4F78-BE11-8F698F1B47BD}"/>
                  </a:ext>
                </a:extLst>
              </p:cNvPr>
              <p:cNvGrpSpPr/>
              <p:nvPr/>
            </p:nvGrpSpPr>
            <p:grpSpPr>
              <a:xfrm>
                <a:off x="3505200" y="3022218"/>
                <a:ext cx="914400" cy="304800"/>
                <a:chOff x="3962400" y="2813345"/>
                <a:chExt cx="914400" cy="304800"/>
              </a:xfrm>
            </p:grpSpPr>
            <p:sp>
              <p:nvSpPr>
                <p:cNvPr id="101" name="Flowchart: Process 100">
                  <a:extLst>
                    <a:ext uri="{FF2B5EF4-FFF2-40B4-BE49-F238E27FC236}">
                      <a16:creationId xmlns:a16="http://schemas.microsoft.com/office/drawing/2014/main" id="{4E32A2BD-632F-4FBE-9C88-44228E559F02}"/>
                    </a:ext>
                  </a:extLst>
                </p:cNvPr>
                <p:cNvSpPr/>
                <p:nvPr/>
              </p:nvSpPr>
              <p:spPr>
                <a:xfrm>
                  <a:off x="3962400" y="2813345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Flowchart: Process 101">
                  <a:extLst>
                    <a:ext uri="{FF2B5EF4-FFF2-40B4-BE49-F238E27FC236}">
                      <a16:creationId xmlns:a16="http://schemas.microsoft.com/office/drawing/2014/main" id="{28335CD2-4666-4394-855F-C01782DABE0E}"/>
                    </a:ext>
                  </a:extLst>
                </p:cNvPr>
                <p:cNvSpPr/>
                <p:nvPr/>
              </p:nvSpPr>
              <p:spPr>
                <a:xfrm>
                  <a:off x="4267200" y="2813345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Flowchart: Process 102">
                  <a:extLst>
                    <a:ext uri="{FF2B5EF4-FFF2-40B4-BE49-F238E27FC236}">
                      <a16:creationId xmlns:a16="http://schemas.microsoft.com/office/drawing/2014/main" id="{372B186B-D048-4903-888C-D9447081FC9A}"/>
                    </a:ext>
                  </a:extLst>
                </p:cNvPr>
                <p:cNvSpPr/>
                <p:nvPr/>
              </p:nvSpPr>
              <p:spPr>
                <a:xfrm>
                  <a:off x="4572000" y="2813345"/>
                  <a:ext cx="304800" cy="304800"/>
                </a:xfrm>
                <a:prstGeom prst="flowChartProcess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32926C69-5FBD-4F87-99C3-54430B0535BE}"/>
                  </a:ext>
                </a:extLst>
              </p:cNvPr>
              <p:cNvGrpSpPr/>
              <p:nvPr/>
            </p:nvGrpSpPr>
            <p:grpSpPr>
              <a:xfrm>
                <a:off x="3512916" y="3481439"/>
                <a:ext cx="1219200" cy="304800"/>
                <a:chOff x="3657600" y="2438400"/>
                <a:chExt cx="1219200" cy="304800"/>
              </a:xfrm>
            </p:grpSpPr>
            <p:sp>
              <p:nvSpPr>
                <p:cNvPr id="97" name="Flowchart: Process 96">
                  <a:extLst>
                    <a:ext uri="{FF2B5EF4-FFF2-40B4-BE49-F238E27FC236}">
                      <a16:creationId xmlns:a16="http://schemas.microsoft.com/office/drawing/2014/main" id="{2339434C-EF47-4CB9-85E8-3127D033DA1A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Flowchart: Process 97">
                  <a:extLst>
                    <a:ext uri="{FF2B5EF4-FFF2-40B4-BE49-F238E27FC236}">
                      <a16:creationId xmlns:a16="http://schemas.microsoft.com/office/drawing/2014/main" id="{2C77E2FA-F604-4978-9AA2-356776EED74E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Flowchart: Process 98">
                  <a:extLst>
                    <a:ext uri="{FF2B5EF4-FFF2-40B4-BE49-F238E27FC236}">
                      <a16:creationId xmlns:a16="http://schemas.microsoft.com/office/drawing/2014/main" id="{4635958E-F299-4DCE-86A5-935E164ED46F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Flowchart: Process 99">
                  <a:extLst>
                    <a:ext uri="{FF2B5EF4-FFF2-40B4-BE49-F238E27FC236}">
                      <a16:creationId xmlns:a16="http://schemas.microsoft.com/office/drawing/2014/main" id="{5B0F1BE6-6F71-42AC-8C53-6914FEB2EB66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BC8C74AE-CCB4-422D-9E9F-45C431DC673A}"/>
                  </a:ext>
                </a:extLst>
              </p:cNvPr>
              <p:cNvGrpSpPr/>
              <p:nvPr/>
            </p:nvGrpSpPr>
            <p:grpSpPr>
              <a:xfrm>
                <a:off x="3505200" y="3925481"/>
                <a:ext cx="1219200" cy="304800"/>
                <a:chOff x="3657600" y="2438400"/>
                <a:chExt cx="1219200" cy="304800"/>
              </a:xfrm>
            </p:grpSpPr>
            <p:sp>
              <p:nvSpPr>
                <p:cNvPr id="93" name="Flowchart: Process 92">
                  <a:extLst>
                    <a:ext uri="{FF2B5EF4-FFF2-40B4-BE49-F238E27FC236}">
                      <a16:creationId xmlns:a16="http://schemas.microsoft.com/office/drawing/2014/main" id="{710B3F3F-B8F9-4A24-9AD8-345B937F22BC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Flowchart: Process 93">
                  <a:extLst>
                    <a:ext uri="{FF2B5EF4-FFF2-40B4-BE49-F238E27FC236}">
                      <a16:creationId xmlns:a16="http://schemas.microsoft.com/office/drawing/2014/main" id="{D623A4CC-4BC0-463E-8FE9-B60BC2778BAA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Flowchart: Process 94">
                  <a:extLst>
                    <a:ext uri="{FF2B5EF4-FFF2-40B4-BE49-F238E27FC236}">
                      <a16:creationId xmlns:a16="http://schemas.microsoft.com/office/drawing/2014/main" id="{6F0587E6-94DC-4D32-9EDF-5A6F9BD0AC49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Flowchart: Process 95">
                  <a:extLst>
                    <a:ext uri="{FF2B5EF4-FFF2-40B4-BE49-F238E27FC236}">
                      <a16:creationId xmlns:a16="http://schemas.microsoft.com/office/drawing/2014/main" id="{C9F9E60B-F64D-45D9-B775-B3790C038E5A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2" name="Flowchart: Document 91">
                <a:extLst>
                  <a:ext uri="{FF2B5EF4-FFF2-40B4-BE49-F238E27FC236}">
                    <a16:creationId xmlns:a16="http://schemas.microsoft.com/office/drawing/2014/main" id="{C3062027-04BF-4B7E-A8AB-19868149E792}"/>
                  </a:ext>
                </a:extLst>
              </p:cNvPr>
              <p:cNvSpPr/>
              <p:nvPr/>
            </p:nvSpPr>
            <p:spPr>
              <a:xfrm>
                <a:off x="3360516" y="2410687"/>
                <a:ext cx="1524000" cy="3124200"/>
              </a:xfrm>
              <a:prstGeom prst="flowChartDocumen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6" name="Rectangle: Rounded Corners 85">
              <a:extLst>
                <a:ext uri="{FF2B5EF4-FFF2-40B4-BE49-F238E27FC236}">
                  <a16:creationId xmlns:a16="http://schemas.microsoft.com/office/drawing/2014/main" id="{7F24CE47-B19C-47F2-BD8D-328AFAAA0E56}"/>
                </a:ext>
              </a:extLst>
            </p:cNvPr>
            <p:cNvSpPr/>
            <p:nvPr/>
          </p:nvSpPr>
          <p:spPr>
            <a:xfrm>
              <a:off x="4542415" y="1923015"/>
              <a:ext cx="1981200" cy="2496585"/>
            </a:xfrm>
            <a:prstGeom prst="round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798F1A1B-359F-4C7C-B71B-24591555BE23}"/>
              </a:ext>
            </a:extLst>
          </p:cNvPr>
          <p:cNvGrpSpPr/>
          <p:nvPr/>
        </p:nvGrpSpPr>
        <p:grpSpPr>
          <a:xfrm>
            <a:off x="5392402" y="4748911"/>
            <a:ext cx="760716" cy="1295935"/>
            <a:chOff x="4542415" y="1923015"/>
            <a:chExt cx="1981200" cy="2496585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1D6B903E-81AD-45B4-B2A5-97154DB2D88A}"/>
                </a:ext>
              </a:extLst>
            </p:cNvPr>
            <p:cNvGrpSpPr/>
            <p:nvPr/>
          </p:nvGrpSpPr>
          <p:grpSpPr>
            <a:xfrm>
              <a:off x="4642127" y="2075415"/>
              <a:ext cx="1717075" cy="2195111"/>
              <a:chOff x="1551008" y="2410687"/>
              <a:chExt cx="3333508" cy="3148314"/>
            </a:xfrm>
          </p:grpSpPr>
          <p:sp>
            <p:nvSpPr>
              <p:cNvPr id="111" name="Flowchart: Document 110">
                <a:extLst>
                  <a:ext uri="{FF2B5EF4-FFF2-40B4-BE49-F238E27FC236}">
                    <a16:creationId xmlns:a16="http://schemas.microsoft.com/office/drawing/2014/main" id="{F9F8F3C2-FD40-4E06-AF19-1C6B3A62BA32}"/>
                  </a:ext>
                </a:extLst>
              </p:cNvPr>
              <p:cNvSpPr/>
              <p:nvPr/>
            </p:nvSpPr>
            <p:spPr>
              <a:xfrm>
                <a:off x="1551008" y="2434801"/>
                <a:ext cx="1524000" cy="3124200"/>
              </a:xfrm>
              <a:prstGeom prst="flowChartDocumen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23119F47-F7E0-46B6-A179-BE85BFE02EF0}"/>
                  </a:ext>
                </a:extLst>
              </p:cNvPr>
              <p:cNvGrpSpPr/>
              <p:nvPr/>
            </p:nvGrpSpPr>
            <p:grpSpPr>
              <a:xfrm>
                <a:off x="3505200" y="2590800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28" name="Flowchart: Process 127">
                  <a:extLst>
                    <a:ext uri="{FF2B5EF4-FFF2-40B4-BE49-F238E27FC236}">
                      <a16:creationId xmlns:a16="http://schemas.microsoft.com/office/drawing/2014/main" id="{7CF57837-029D-4E95-B635-15672EF5621E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Flowchart: Process 128">
                  <a:extLst>
                    <a:ext uri="{FF2B5EF4-FFF2-40B4-BE49-F238E27FC236}">
                      <a16:creationId xmlns:a16="http://schemas.microsoft.com/office/drawing/2014/main" id="{BA0F94F8-9A80-4CF1-B79E-7A4F974B9405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Flowchart: Process 129">
                  <a:extLst>
                    <a:ext uri="{FF2B5EF4-FFF2-40B4-BE49-F238E27FC236}">
                      <a16:creationId xmlns:a16="http://schemas.microsoft.com/office/drawing/2014/main" id="{7E9699B7-B247-4853-9F55-4E1F7FB51F17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Flowchart: Process 130">
                  <a:extLst>
                    <a:ext uri="{FF2B5EF4-FFF2-40B4-BE49-F238E27FC236}">
                      <a16:creationId xmlns:a16="http://schemas.microsoft.com/office/drawing/2014/main" id="{AB87BD0E-5312-4069-BEBD-DA2E1D997BD8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36016C62-75DE-461D-ABBB-380A21641FDF}"/>
                  </a:ext>
                </a:extLst>
              </p:cNvPr>
              <p:cNvGrpSpPr/>
              <p:nvPr/>
            </p:nvGrpSpPr>
            <p:grpSpPr>
              <a:xfrm>
                <a:off x="3505200" y="3022218"/>
                <a:ext cx="914400" cy="304800"/>
                <a:chOff x="3962400" y="2813345"/>
                <a:chExt cx="914400" cy="304800"/>
              </a:xfrm>
            </p:grpSpPr>
            <p:sp>
              <p:nvSpPr>
                <p:cNvPr id="125" name="Flowchart: Process 124">
                  <a:extLst>
                    <a:ext uri="{FF2B5EF4-FFF2-40B4-BE49-F238E27FC236}">
                      <a16:creationId xmlns:a16="http://schemas.microsoft.com/office/drawing/2014/main" id="{78A9B788-7379-4687-89D9-13C97B7BADE6}"/>
                    </a:ext>
                  </a:extLst>
                </p:cNvPr>
                <p:cNvSpPr/>
                <p:nvPr/>
              </p:nvSpPr>
              <p:spPr>
                <a:xfrm>
                  <a:off x="3962400" y="2813345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Flowchart: Process 125">
                  <a:extLst>
                    <a:ext uri="{FF2B5EF4-FFF2-40B4-BE49-F238E27FC236}">
                      <a16:creationId xmlns:a16="http://schemas.microsoft.com/office/drawing/2014/main" id="{2874FCE3-04FB-400D-9295-54B9E0FDE47E}"/>
                    </a:ext>
                  </a:extLst>
                </p:cNvPr>
                <p:cNvSpPr/>
                <p:nvPr/>
              </p:nvSpPr>
              <p:spPr>
                <a:xfrm>
                  <a:off x="4267200" y="2813345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Flowchart: Process 126">
                  <a:extLst>
                    <a:ext uri="{FF2B5EF4-FFF2-40B4-BE49-F238E27FC236}">
                      <a16:creationId xmlns:a16="http://schemas.microsoft.com/office/drawing/2014/main" id="{7189BE2A-B57A-4132-BF8C-5B4E847CAE23}"/>
                    </a:ext>
                  </a:extLst>
                </p:cNvPr>
                <p:cNvSpPr/>
                <p:nvPr/>
              </p:nvSpPr>
              <p:spPr>
                <a:xfrm>
                  <a:off x="4572000" y="2813345"/>
                  <a:ext cx="304800" cy="304800"/>
                </a:xfrm>
                <a:prstGeom prst="flowChartProcess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4" name="Group 113">
                <a:extLst>
                  <a:ext uri="{FF2B5EF4-FFF2-40B4-BE49-F238E27FC236}">
                    <a16:creationId xmlns:a16="http://schemas.microsoft.com/office/drawing/2014/main" id="{0FE8425A-5B63-49CB-9A42-2D0E794C45C9}"/>
                  </a:ext>
                </a:extLst>
              </p:cNvPr>
              <p:cNvGrpSpPr/>
              <p:nvPr/>
            </p:nvGrpSpPr>
            <p:grpSpPr>
              <a:xfrm>
                <a:off x="3512916" y="3481439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21" name="Flowchart: Process 120">
                  <a:extLst>
                    <a:ext uri="{FF2B5EF4-FFF2-40B4-BE49-F238E27FC236}">
                      <a16:creationId xmlns:a16="http://schemas.microsoft.com/office/drawing/2014/main" id="{F3C45C2F-3EBC-4C8A-B712-821A10C11902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Flowchart: Process 121">
                  <a:extLst>
                    <a:ext uri="{FF2B5EF4-FFF2-40B4-BE49-F238E27FC236}">
                      <a16:creationId xmlns:a16="http://schemas.microsoft.com/office/drawing/2014/main" id="{24053C46-39AE-44D2-8B80-079275DAB4B0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Flowchart: Process 122">
                  <a:extLst>
                    <a:ext uri="{FF2B5EF4-FFF2-40B4-BE49-F238E27FC236}">
                      <a16:creationId xmlns:a16="http://schemas.microsoft.com/office/drawing/2014/main" id="{DFC3F5EE-AB12-4A3E-858F-B3E80B874FA4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Flowchart: Process 123">
                  <a:extLst>
                    <a:ext uri="{FF2B5EF4-FFF2-40B4-BE49-F238E27FC236}">
                      <a16:creationId xmlns:a16="http://schemas.microsoft.com/office/drawing/2014/main" id="{B28DEB79-BDFC-4406-9BB8-F827F3F5EBE4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1F9B9B3E-208B-4915-B079-354982AB585D}"/>
                  </a:ext>
                </a:extLst>
              </p:cNvPr>
              <p:cNvGrpSpPr/>
              <p:nvPr/>
            </p:nvGrpSpPr>
            <p:grpSpPr>
              <a:xfrm>
                <a:off x="3505200" y="3925481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17" name="Flowchart: Process 116">
                  <a:extLst>
                    <a:ext uri="{FF2B5EF4-FFF2-40B4-BE49-F238E27FC236}">
                      <a16:creationId xmlns:a16="http://schemas.microsoft.com/office/drawing/2014/main" id="{A44CD0EB-0884-41BA-A37B-FB84FA07CFE7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Flowchart: Process 117">
                  <a:extLst>
                    <a:ext uri="{FF2B5EF4-FFF2-40B4-BE49-F238E27FC236}">
                      <a16:creationId xmlns:a16="http://schemas.microsoft.com/office/drawing/2014/main" id="{2919F2EE-F7C5-4973-B549-09BD7C443C73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Flowchart: Process 118">
                  <a:extLst>
                    <a:ext uri="{FF2B5EF4-FFF2-40B4-BE49-F238E27FC236}">
                      <a16:creationId xmlns:a16="http://schemas.microsoft.com/office/drawing/2014/main" id="{DEBF1387-C9FA-4299-A3CE-64554700E967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Flowchart: Process 119">
                  <a:extLst>
                    <a:ext uri="{FF2B5EF4-FFF2-40B4-BE49-F238E27FC236}">
                      <a16:creationId xmlns:a16="http://schemas.microsoft.com/office/drawing/2014/main" id="{CB91FC94-A369-4E51-ACD4-B3C6BC541F03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6" name="Flowchart: Document 115">
                <a:extLst>
                  <a:ext uri="{FF2B5EF4-FFF2-40B4-BE49-F238E27FC236}">
                    <a16:creationId xmlns:a16="http://schemas.microsoft.com/office/drawing/2014/main" id="{978C26FF-B390-4886-9E61-D32744606DD9}"/>
                  </a:ext>
                </a:extLst>
              </p:cNvPr>
              <p:cNvSpPr/>
              <p:nvPr/>
            </p:nvSpPr>
            <p:spPr>
              <a:xfrm>
                <a:off x="3360516" y="2410687"/>
                <a:ext cx="1524000" cy="3124200"/>
              </a:xfrm>
              <a:prstGeom prst="flowChartDocumen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0" name="Rectangle: Rounded Corners 109">
              <a:extLst>
                <a:ext uri="{FF2B5EF4-FFF2-40B4-BE49-F238E27FC236}">
                  <a16:creationId xmlns:a16="http://schemas.microsoft.com/office/drawing/2014/main" id="{848CB6ED-E700-4B64-AF7E-1BEE8AEA1CCD}"/>
                </a:ext>
              </a:extLst>
            </p:cNvPr>
            <p:cNvSpPr/>
            <p:nvPr/>
          </p:nvSpPr>
          <p:spPr>
            <a:xfrm>
              <a:off x="4542415" y="1923015"/>
              <a:ext cx="1981200" cy="2496585"/>
            </a:xfrm>
            <a:prstGeom prst="round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E3F91719-6DF2-4122-B799-3386F94542C7}"/>
              </a:ext>
            </a:extLst>
          </p:cNvPr>
          <p:cNvGrpSpPr/>
          <p:nvPr/>
        </p:nvGrpSpPr>
        <p:grpSpPr>
          <a:xfrm>
            <a:off x="6082288" y="755375"/>
            <a:ext cx="760716" cy="1295935"/>
            <a:chOff x="4542415" y="1923015"/>
            <a:chExt cx="1981200" cy="2496585"/>
          </a:xfrm>
        </p:grpSpPr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DBEC96F6-35F0-43B1-BFB2-DA7AFB1F1660}"/>
                </a:ext>
              </a:extLst>
            </p:cNvPr>
            <p:cNvGrpSpPr/>
            <p:nvPr/>
          </p:nvGrpSpPr>
          <p:grpSpPr>
            <a:xfrm>
              <a:off x="4642127" y="2075415"/>
              <a:ext cx="1717075" cy="2195111"/>
              <a:chOff x="1551008" y="2410687"/>
              <a:chExt cx="3333508" cy="3148314"/>
            </a:xfrm>
          </p:grpSpPr>
          <p:sp>
            <p:nvSpPr>
              <p:cNvPr id="135" name="Flowchart: Document 134">
                <a:extLst>
                  <a:ext uri="{FF2B5EF4-FFF2-40B4-BE49-F238E27FC236}">
                    <a16:creationId xmlns:a16="http://schemas.microsoft.com/office/drawing/2014/main" id="{D9D830E6-0140-4A9B-8EC2-DED8BFB2458A}"/>
                  </a:ext>
                </a:extLst>
              </p:cNvPr>
              <p:cNvSpPr/>
              <p:nvPr/>
            </p:nvSpPr>
            <p:spPr>
              <a:xfrm>
                <a:off x="1551008" y="2434801"/>
                <a:ext cx="1524000" cy="3124200"/>
              </a:xfrm>
              <a:prstGeom prst="flowChartDocumen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6" name="Group 135">
                <a:extLst>
                  <a:ext uri="{FF2B5EF4-FFF2-40B4-BE49-F238E27FC236}">
                    <a16:creationId xmlns:a16="http://schemas.microsoft.com/office/drawing/2014/main" id="{52B25026-834F-445C-836E-E22587137DA0}"/>
                  </a:ext>
                </a:extLst>
              </p:cNvPr>
              <p:cNvGrpSpPr/>
              <p:nvPr/>
            </p:nvGrpSpPr>
            <p:grpSpPr>
              <a:xfrm>
                <a:off x="3505200" y="2590800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52" name="Flowchart: Process 151">
                  <a:extLst>
                    <a:ext uri="{FF2B5EF4-FFF2-40B4-BE49-F238E27FC236}">
                      <a16:creationId xmlns:a16="http://schemas.microsoft.com/office/drawing/2014/main" id="{C41879EC-E713-46C4-96A2-5B1A0ADBA4B1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Flowchart: Process 152">
                  <a:extLst>
                    <a:ext uri="{FF2B5EF4-FFF2-40B4-BE49-F238E27FC236}">
                      <a16:creationId xmlns:a16="http://schemas.microsoft.com/office/drawing/2014/main" id="{0B5607E2-9BFE-40F5-917C-B6E9F699A7BB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Flowchart: Process 153">
                  <a:extLst>
                    <a:ext uri="{FF2B5EF4-FFF2-40B4-BE49-F238E27FC236}">
                      <a16:creationId xmlns:a16="http://schemas.microsoft.com/office/drawing/2014/main" id="{F8EEEAE8-0739-450A-ADD6-9A723CC5AB51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Flowchart: Process 154">
                  <a:extLst>
                    <a:ext uri="{FF2B5EF4-FFF2-40B4-BE49-F238E27FC236}">
                      <a16:creationId xmlns:a16="http://schemas.microsoft.com/office/drawing/2014/main" id="{0B9A5C29-0D47-418D-A2D6-F15D94F17F9F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7" name="Group 136">
                <a:extLst>
                  <a:ext uri="{FF2B5EF4-FFF2-40B4-BE49-F238E27FC236}">
                    <a16:creationId xmlns:a16="http://schemas.microsoft.com/office/drawing/2014/main" id="{7F212DDF-3D0A-4941-B201-0B2D12826BD0}"/>
                  </a:ext>
                </a:extLst>
              </p:cNvPr>
              <p:cNvGrpSpPr/>
              <p:nvPr/>
            </p:nvGrpSpPr>
            <p:grpSpPr>
              <a:xfrm>
                <a:off x="3505200" y="3022218"/>
                <a:ext cx="914400" cy="304800"/>
                <a:chOff x="3962400" y="2813345"/>
                <a:chExt cx="914400" cy="304800"/>
              </a:xfrm>
            </p:grpSpPr>
            <p:sp>
              <p:nvSpPr>
                <p:cNvPr id="149" name="Flowchart: Process 148">
                  <a:extLst>
                    <a:ext uri="{FF2B5EF4-FFF2-40B4-BE49-F238E27FC236}">
                      <a16:creationId xmlns:a16="http://schemas.microsoft.com/office/drawing/2014/main" id="{88DB663D-6F1A-4279-B4CB-E56A091F1FBA}"/>
                    </a:ext>
                  </a:extLst>
                </p:cNvPr>
                <p:cNvSpPr/>
                <p:nvPr/>
              </p:nvSpPr>
              <p:spPr>
                <a:xfrm>
                  <a:off x="3962400" y="2813345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Flowchart: Process 149">
                  <a:extLst>
                    <a:ext uri="{FF2B5EF4-FFF2-40B4-BE49-F238E27FC236}">
                      <a16:creationId xmlns:a16="http://schemas.microsoft.com/office/drawing/2014/main" id="{3597DABE-3B61-4C86-9BA6-1245804EEB9D}"/>
                    </a:ext>
                  </a:extLst>
                </p:cNvPr>
                <p:cNvSpPr/>
                <p:nvPr/>
              </p:nvSpPr>
              <p:spPr>
                <a:xfrm>
                  <a:off x="4267200" y="2813345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Flowchart: Process 150">
                  <a:extLst>
                    <a:ext uri="{FF2B5EF4-FFF2-40B4-BE49-F238E27FC236}">
                      <a16:creationId xmlns:a16="http://schemas.microsoft.com/office/drawing/2014/main" id="{B2E6E542-868E-4662-9FB4-318F244F5A33}"/>
                    </a:ext>
                  </a:extLst>
                </p:cNvPr>
                <p:cNvSpPr/>
                <p:nvPr/>
              </p:nvSpPr>
              <p:spPr>
                <a:xfrm>
                  <a:off x="4572000" y="2813345"/>
                  <a:ext cx="304800" cy="304800"/>
                </a:xfrm>
                <a:prstGeom prst="flowChartProcess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8" name="Group 137">
                <a:extLst>
                  <a:ext uri="{FF2B5EF4-FFF2-40B4-BE49-F238E27FC236}">
                    <a16:creationId xmlns:a16="http://schemas.microsoft.com/office/drawing/2014/main" id="{AD4EAF3C-0D38-4E56-A49E-2080E6737381}"/>
                  </a:ext>
                </a:extLst>
              </p:cNvPr>
              <p:cNvGrpSpPr/>
              <p:nvPr/>
            </p:nvGrpSpPr>
            <p:grpSpPr>
              <a:xfrm>
                <a:off x="3512916" y="3481439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45" name="Flowchart: Process 144">
                  <a:extLst>
                    <a:ext uri="{FF2B5EF4-FFF2-40B4-BE49-F238E27FC236}">
                      <a16:creationId xmlns:a16="http://schemas.microsoft.com/office/drawing/2014/main" id="{013467B4-8597-4316-9AB8-942EF3D07027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Flowchart: Process 145">
                  <a:extLst>
                    <a:ext uri="{FF2B5EF4-FFF2-40B4-BE49-F238E27FC236}">
                      <a16:creationId xmlns:a16="http://schemas.microsoft.com/office/drawing/2014/main" id="{1A0E2352-CEE0-4C15-BFC5-059A95305E98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Flowchart: Process 146">
                  <a:extLst>
                    <a:ext uri="{FF2B5EF4-FFF2-40B4-BE49-F238E27FC236}">
                      <a16:creationId xmlns:a16="http://schemas.microsoft.com/office/drawing/2014/main" id="{DE7DA3DA-EC9B-4EE3-B86F-4E2036333C5D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Flowchart: Process 147">
                  <a:extLst>
                    <a:ext uri="{FF2B5EF4-FFF2-40B4-BE49-F238E27FC236}">
                      <a16:creationId xmlns:a16="http://schemas.microsoft.com/office/drawing/2014/main" id="{E505C0A6-F1EE-4F42-8091-01AE3D667039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F1E52CB0-80A3-44D1-94FB-89B080E14333}"/>
                  </a:ext>
                </a:extLst>
              </p:cNvPr>
              <p:cNvGrpSpPr/>
              <p:nvPr/>
            </p:nvGrpSpPr>
            <p:grpSpPr>
              <a:xfrm>
                <a:off x="3505200" y="3925481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41" name="Flowchart: Process 140">
                  <a:extLst>
                    <a:ext uri="{FF2B5EF4-FFF2-40B4-BE49-F238E27FC236}">
                      <a16:creationId xmlns:a16="http://schemas.microsoft.com/office/drawing/2014/main" id="{3BF374E2-8804-4CF1-AC29-A0E57BF028C6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Flowchart: Process 141">
                  <a:extLst>
                    <a:ext uri="{FF2B5EF4-FFF2-40B4-BE49-F238E27FC236}">
                      <a16:creationId xmlns:a16="http://schemas.microsoft.com/office/drawing/2014/main" id="{B28B777E-6C40-4B7E-AA09-EEA202B2966E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Flowchart: Process 142">
                  <a:extLst>
                    <a:ext uri="{FF2B5EF4-FFF2-40B4-BE49-F238E27FC236}">
                      <a16:creationId xmlns:a16="http://schemas.microsoft.com/office/drawing/2014/main" id="{1D41400F-6615-4593-8450-E782CB020DB1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Flowchart: Process 143">
                  <a:extLst>
                    <a:ext uri="{FF2B5EF4-FFF2-40B4-BE49-F238E27FC236}">
                      <a16:creationId xmlns:a16="http://schemas.microsoft.com/office/drawing/2014/main" id="{F5F5B02F-5C5C-4230-A4DB-6EF4185DD79C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0" name="Flowchart: Document 139">
                <a:extLst>
                  <a:ext uri="{FF2B5EF4-FFF2-40B4-BE49-F238E27FC236}">
                    <a16:creationId xmlns:a16="http://schemas.microsoft.com/office/drawing/2014/main" id="{80C12916-DDC1-4790-9117-E230F24F6E1C}"/>
                  </a:ext>
                </a:extLst>
              </p:cNvPr>
              <p:cNvSpPr/>
              <p:nvPr/>
            </p:nvSpPr>
            <p:spPr>
              <a:xfrm>
                <a:off x="3360516" y="2410687"/>
                <a:ext cx="1524000" cy="3124200"/>
              </a:xfrm>
              <a:prstGeom prst="flowChartDocumen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4" name="Rectangle: Rounded Corners 133">
              <a:extLst>
                <a:ext uri="{FF2B5EF4-FFF2-40B4-BE49-F238E27FC236}">
                  <a16:creationId xmlns:a16="http://schemas.microsoft.com/office/drawing/2014/main" id="{067D9B74-8365-48D4-AE16-AC47A3015BD0}"/>
                </a:ext>
              </a:extLst>
            </p:cNvPr>
            <p:cNvSpPr/>
            <p:nvPr/>
          </p:nvSpPr>
          <p:spPr>
            <a:xfrm>
              <a:off x="4542415" y="1923015"/>
              <a:ext cx="1981200" cy="2496585"/>
            </a:xfrm>
            <a:prstGeom prst="round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4E0AF33F-29BD-4CDD-B873-CF9C48EE3316}"/>
              </a:ext>
            </a:extLst>
          </p:cNvPr>
          <p:cNvGrpSpPr/>
          <p:nvPr/>
        </p:nvGrpSpPr>
        <p:grpSpPr>
          <a:xfrm>
            <a:off x="5669618" y="2248504"/>
            <a:ext cx="760716" cy="1295935"/>
            <a:chOff x="4542415" y="1923015"/>
            <a:chExt cx="1981200" cy="2496585"/>
          </a:xfrm>
        </p:grpSpPr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id="{A9585800-348A-4E28-B1AC-FAA480027D11}"/>
                </a:ext>
              </a:extLst>
            </p:cNvPr>
            <p:cNvGrpSpPr/>
            <p:nvPr/>
          </p:nvGrpSpPr>
          <p:grpSpPr>
            <a:xfrm>
              <a:off x="4642127" y="2075415"/>
              <a:ext cx="1717075" cy="2195111"/>
              <a:chOff x="1551008" y="2410687"/>
              <a:chExt cx="3333508" cy="3148314"/>
            </a:xfrm>
          </p:grpSpPr>
          <p:sp>
            <p:nvSpPr>
              <p:cNvPr id="159" name="Flowchart: Document 158">
                <a:extLst>
                  <a:ext uri="{FF2B5EF4-FFF2-40B4-BE49-F238E27FC236}">
                    <a16:creationId xmlns:a16="http://schemas.microsoft.com/office/drawing/2014/main" id="{496E5193-F259-4210-A6AB-6199DC4C361B}"/>
                  </a:ext>
                </a:extLst>
              </p:cNvPr>
              <p:cNvSpPr/>
              <p:nvPr/>
            </p:nvSpPr>
            <p:spPr>
              <a:xfrm>
                <a:off x="1551008" y="2434801"/>
                <a:ext cx="1524000" cy="3124200"/>
              </a:xfrm>
              <a:prstGeom prst="flowChartDocumen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8D6730E2-D025-4826-A30B-DF98B4EB9869}"/>
                  </a:ext>
                </a:extLst>
              </p:cNvPr>
              <p:cNvGrpSpPr/>
              <p:nvPr/>
            </p:nvGrpSpPr>
            <p:grpSpPr>
              <a:xfrm>
                <a:off x="3505200" y="2590800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76" name="Flowchart: Process 175">
                  <a:extLst>
                    <a:ext uri="{FF2B5EF4-FFF2-40B4-BE49-F238E27FC236}">
                      <a16:creationId xmlns:a16="http://schemas.microsoft.com/office/drawing/2014/main" id="{E806F754-5043-4D33-BD03-2BA874F42CBD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Flowchart: Process 176">
                  <a:extLst>
                    <a:ext uri="{FF2B5EF4-FFF2-40B4-BE49-F238E27FC236}">
                      <a16:creationId xmlns:a16="http://schemas.microsoft.com/office/drawing/2014/main" id="{9C8A9579-40A9-43F4-909B-45BC26D0963F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8" name="Flowchart: Process 177">
                  <a:extLst>
                    <a:ext uri="{FF2B5EF4-FFF2-40B4-BE49-F238E27FC236}">
                      <a16:creationId xmlns:a16="http://schemas.microsoft.com/office/drawing/2014/main" id="{02F0323A-0412-40C7-8515-EF1A3CF81988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9" name="Flowchart: Process 178">
                  <a:extLst>
                    <a:ext uri="{FF2B5EF4-FFF2-40B4-BE49-F238E27FC236}">
                      <a16:creationId xmlns:a16="http://schemas.microsoft.com/office/drawing/2014/main" id="{8060E965-E96B-4F7F-9FF0-07138B6EF34F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82BD30B7-1C38-4C0E-89DC-53DC14F17B34}"/>
                  </a:ext>
                </a:extLst>
              </p:cNvPr>
              <p:cNvGrpSpPr/>
              <p:nvPr/>
            </p:nvGrpSpPr>
            <p:grpSpPr>
              <a:xfrm>
                <a:off x="3505200" y="3022218"/>
                <a:ext cx="914400" cy="304800"/>
                <a:chOff x="3962400" y="2813345"/>
                <a:chExt cx="914400" cy="304800"/>
              </a:xfrm>
            </p:grpSpPr>
            <p:sp>
              <p:nvSpPr>
                <p:cNvPr id="173" name="Flowchart: Process 172">
                  <a:extLst>
                    <a:ext uri="{FF2B5EF4-FFF2-40B4-BE49-F238E27FC236}">
                      <a16:creationId xmlns:a16="http://schemas.microsoft.com/office/drawing/2014/main" id="{E2597E3D-0E1F-4F6B-A91D-4AAB06A0A2E5}"/>
                    </a:ext>
                  </a:extLst>
                </p:cNvPr>
                <p:cNvSpPr/>
                <p:nvPr/>
              </p:nvSpPr>
              <p:spPr>
                <a:xfrm>
                  <a:off x="3962400" y="2813345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Flowchart: Process 173">
                  <a:extLst>
                    <a:ext uri="{FF2B5EF4-FFF2-40B4-BE49-F238E27FC236}">
                      <a16:creationId xmlns:a16="http://schemas.microsoft.com/office/drawing/2014/main" id="{BB3BAD58-CE0A-477C-BE79-F11C924A488D}"/>
                    </a:ext>
                  </a:extLst>
                </p:cNvPr>
                <p:cNvSpPr/>
                <p:nvPr/>
              </p:nvSpPr>
              <p:spPr>
                <a:xfrm>
                  <a:off x="4267200" y="2813345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5" name="Flowchart: Process 174">
                  <a:extLst>
                    <a:ext uri="{FF2B5EF4-FFF2-40B4-BE49-F238E27FC236}">
                      <a16:creationId xmlns:a16="http://schemas.microsoft.com/office/drawing/2014/main" id="{27753C17-83D5-4C93-AB9D-BB5EFC69B01F}"/>
                    </a:ext>
                  </a:extLst>
                </p:cNvPr>
                <p:cNvSpPr/>
                <p:nvPr/>
              </p:nvSpPr>
              <p:spPr>
                <a:xfrm>
                  <a:off x="4572000" y="2813345"/>
                  <a:ext cx="304800" cy="304800"/>
                </a:xfrm>
                <a:prstGeom prst="flowChartProcess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B90285C7-858D-41B5-B418-16972FFB6DF3}"/>
                  </a:ext>
                </a:extLst>
              </p:cNvPr>
              <p:cNvGrpSpPr/>
              <p:nvPr/>
            </p:nvGrpSpPr>
            <p:grpSpPr>
              <a:xfrm>
                <a:off x="3512916" y="3481439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69" name="Flowchart: Process 168">
                  <a:extLst>
                    <a:ext uri="{FF2B5EF4-FFF2-40B4-BE49-F238E27FC236}">
                      <a16:creationId xmlns:a16="http://schemas.microsoft.com/office/drawing/2014/main" id="{0B0EB823-BCC8-49C7-A42F-68483227885E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Flowchart: Process 169">
                  <a:extLst>
                    <a:ext uri="{FF2B5EF4-FFF2-40B4-BE49-F238E27FC236}">
                      <a16:creationId xmlns:a16="http://schemas.microsoft.com/office/drawing/2014/main" id="{970A004A-9452-436C-97FB-4BAA8B64010E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1" name="Flowchart: Process 170">
                  <a:extLst>
                    <a:ext uri="{FF2B5EF4-FFF2-40B4-BE49-F238E27FC236}">
                      <a16:creationId xmlns:a16="http://schemas.microsoft.com/office/drawing/2014/main" id="{E1AA329E-A3F4-4CE0-AB3A-6C44F4AF3AAA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2" name="Flowchart: Process 171">
                  <a:extLst>
                    <a:ext uri="{FF2B5EF4-FFF2-40B4-BE49-F238E27FC236}">
                      <a16:creationId xmlns:a16="http://schemas.microsoft.com/office/drawing/2014/main" id="{FE2BE342-60C8-4B96-A1C3-0CCDE36F370E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A8421182-BEED-42B6-8E37-2C494A7E07FD}"/>
                  </a:ext>
                </a:extLst>
              </p:cNvPr>
              <p:cNvGrpSpPr/>
              <p:nvPr/>
            </p:nvGrpSpPr>
            <p:grpSpPr>
              <a:xfrm>
                <a:off x="3505200" y="3925481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65" name="Flowchart: Process 164">
                  <a:extLst>
                    <a:ext uri="{FF2B5EF4-FFF2-40B4-BE49-F238E27FC236}">
                      <a16:creationId xmlns:a16="http://schemas.microsoft.com/office/drawing/2014/main" id="{192657F1-7805-4526-9896-650195ACD418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6" name="Flowchart: Process 165">
                  <a:extLst>
                    <a:ext uri="{FF2B5EF4-FFF2-40B4-BE49-F238E27FC236}">
                      <a16:creationId xmlns:a16="http://schemas.microsoft.com/office/drawing/2014/main" id="{3B329119-9201-487E-99B7-F5B127362ADF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7" name="Flowchart: Process 166">
                  <a:extLst>
                    <a:ext uri="{FF2B5EF4-FFF2-40B4-BE49-F238E27FC236}">
                      <a16:creationId xmlns:a16="http://schemas.microsoft.com/office/drawing/2014/main" id="{A6590C43-CF5B-4362-82ED-D8B6E8552F33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Flowchart: Process 167">
                  <a:extLst>
                    <a:ext uri="{FF2B5EF4-FFF2-40B4-BE49-F238E27FC236}">
                      <a16:creationId xmlns:a16="http://schemas.microsoft.com/office/drawing/2014/main" id="{4B535303-1FBE-424C-B4D6-765AB73909A4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64" name="Flowchart: Document 163">
                <a:extLst>
                  <a:ext uri="{FF2B5EF4-FFF2-40B4-BE49-F238E27FC236}">
                    <a16:creationId xmlns:a16="http://schemas.microsoft.com/office/drawing/2014/main" id="{BEDE1692-0494-4B7A-B3F8-8B06175C456F}"/>
                  </a:ext>
                </a:extLst>
              </p:cNvPr>
              <p:cNvSpPr/>
              <p:nvPr/>
            </p:nvSpPr>
            <p:spPr>
              <a:xfrm>
                <a:off x="3360516" y="2410687"/>
                <a:ext cx="1524000" cy="3124200"/>
              </a:xfrm>
              <a:prstGeom prst="flowChartDocumen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8" name="Rectangle: Rounded Corners 157">
              <a:extLst>
                <a:ext uri="{FF2B5EF4-FFF2-40B4-BE49-F238E27FC236}">
                  <a16:creationId xmlns:a16="http://schemas.microsoft.com/office/drawing/2014/main" id="{277489A9-ADC3-43D8-AA45-DBD8E7EEF64F}"/>
                </a:ext>
              </a:extLst>
            </p:cNvPr>
            <p:cNvSpPr/>
            <p:nvPr/>
          </p:nvSpPr>
          <p:spPr>
            <a:xfrm>
              <a:off x="4542415" y="1923015"/>
              <a:ext cx="1981200" cy="2496585"/>
            </a:xfrm>
            <a:prstGeom prst="round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6773FDA4-9C7B-4EFC-974A-3C9615F1359C}"/>
              </a:ext>
            </a:extLst>
          </p:cNvPr>
          <p:cNvGrpSpPr/>
          <p:nvPr/>
        </p:nvGrpSpPr>
        <p:grpSpPr>
          <a:xfrm>
            <a:off x="6313621" y="2827548"/>
            <a:ext cx="760716" cy="1295935"/>
            <a:chOff x="4542415" y="1923015"/>
            <a:chExt cx="1981200" cy="2496585"/>
          </a:xfrm>
        </p:grpSpPr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68FA47DD-35BF-4DB1-9B21-3E6410C539A7}"/>
                </a:ext>
              </a:extLst>
            </p:cNvPr>
            <p:cNvGrpSpPr/>
            <p:nvPr/>
          </p:nvGrpSpPr>
          <p:grpSpPr>
            <a:xfrm>
              <a:off x="4642127" y="2075415"/>
              <a:ext cx="1717075" cy="2195111"/>
              <a:chOff x="1551008" y="2410687"/>
              <a:chExt cx="3333508" cy="3148314"/>
            </a:xfrm>
          </p:grpSpPr>
          <p:sp>
            <p:nvSpPr>
              <p:cNvPr id="183" name="Flowchart: Document 182">
                <a:extLst>
                  <a:ext uri="{FF2B5EF4-FFF2-40B4-BE49-F238E27FC236}">
                    <a16:creationId xmlns:a16="http://schemas.microsoft.com/office/drawing/2014/main" id="{D9FA2ACD-E06D-4706-BEBB-49F044D1A3F3}"/>
                  </a:ext>
                </a:extLst>
              </p:cNvPr>
              <p:cNvSpPr/>
              <p:nvPr/>
            </p:nvSpPr>
            <p:spPr>
              <a:xfrm>
                <a:off x="1551008" y="2434801"/>
                <a:ext cx="1524000" cy="3124200"/>
              </a:xfrm>
              <a:prstGeom prst="flowChartDocumen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14C246E7-08EF-4B75-A3EA-64B6408D40D9}"/>
                  </a:ext>
                </a:extLst>
              </p:cNvPr>
              <p:cNvGrpSpPr/>
              <p:nvPr/>
            </p:nvGrpSpPr>
            <p:grpSpPr>
              <a:xfrm>
                <a:off x="3505200" y="2590800"/>
                <a:ext cx="1219200" cy="304800"/>
                <a:chOff x="3657600" y="2438400"/>
                <a:chExt cx="1219200" cy="304800"/>
              </a:xfrm>
            </p:grpSpPr>
            <p:sp>
              <p:nvSpPr>
                <p:cNvPr id="200" name="Flowchart: Process 199">
                  <a:extLst>
                    <a:ext uri="{FF2B5EF4-FFF2-40B4-BE49-F238E27FC236}">
                      <a16:creationId xmlns:a16="http://schemas.microsoft.com/office/drawing/2014/main" id="{75DB9C1C-4EB3-404C-A824-860C137AC147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Flowchart: Process 200">
                  <a:extLst>
                    <a:ext uri="{FF2B5EF4-FFF2-40B4-BE49-F238E27FC236}">
                      <a16:creationId xmlns:a16="http://schemas.microsoft.com/office/drawing/2014/main" id="{58D5E57E-D036-4F15-AB11-33E8678A5B05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Flowchart: Process 201">
                  <a:extLst>
                    <a:ext uri="{FF2B5EF4-FFF2-40B4-BE49-F238E27FC236}">
                      <a16:creationId xmlns:a16="http://schemas.microsoft.com/office/drawing/2014/main" id="{5A89B776-10F3-4FBF-BB6D-D43436FA010F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Flowchart: Process 202">
                  <a:extLst>
                    <a:ext uri="{FF2B5EF4-FFF2-40B4-BE49-F238E27FC236}">
                      <a16:creationId xmlns:a16="http://schemas.microsoft.com/office/drawing/2014/main" id="{84F8CEB9-4EB5-4058-9CA6-BC06C0405AA4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5" name="Group 184">
                <a:extLst>
                  <a:ext uri="{FF2B5EF4-FFF2-40B4-BE49-F238E27FC236}">
                    <a16:creationId xmlns:a16="http://schemas.microsoft.com/office/drawing/2014/main" id="{B4912DDB-7EB1-463D-A695-A9B193E0A81B}"/>
                  </a:ext>
                </a:extLst>
              </p:cNvPr>
              <p:cNvGrpSpPr/>
              <p:nvPr/>
            </p:nvGrpSpPr>
            <p:grpSpPr>
              <a:xfrm>
                <a:off x="3505200" y="3022218"/>
                <a:ext cx="914400" cy="304800"/>
                <a:chOff x="3962400" y="2813345"/>
                <a:chExt cx="914400" cy="304800"/>
              </a:xfrm>
            </p:grpSpPr>
            <p:sp>
              <p:nvSpPr>
                <p:cNvPr id="197" name="Flowchart: Process 196">
                  <a:extLst>
                    <a:ext uri="{FF2B5EF4-FFF2-40B4-BE49-F238E27FC236}">
                      <a16:creationId xmlns:a16="http://schemas.microsoft.com/office/drawing/2014/main" id="{A5BE7B35-26E5-4A9A-BDAF-0FBA38B4EA20}"/>
                    </a:ext>
                  </a:extLst>
                </p:cNvPr>
                <p:cNvSpPr/>
                <p:nvPr/>
              </p:nvSpPr>
              <p:spPr>
                <a:xfrm>
                  <a:off x="3962400" y="2813345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Flowchart: Process 197">
                  <a:extLst>
                    <a:ext uri="{FF2B5EF4-FFF2-40B4-BE49-F238E27FC236}">
                      <a16:creationId xmlns:a16="http://schemas.microsoft.com/office/drawing/2014/main" id="{E5F8E159-DB87-4A5B-B4F6-9458736FBA77}"/>
                    </a:ext>
                  </a:extLst>
                </p:cNvPr>
                <p:cNvSpPr/>
                <p:nvPr/>
              </p:nvSpPr>
              <p:spPr>
                <a:xfrm>
                  <a:off x="4267200" y="2813345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Flowchart: Process 198">
                  <a:extLst>
                    <a:ext uri="{FF2B5EF4-FFF2-40B4-BE49-F238E27FC236}">
                      <a16:creationId xmlns:a16="http://schemas.microsoft.com/office/drawing/2014/main" id="{40F700A9-6BC4-4770-A2F0-089B35E12076}"/>
                    </a:ext>
                  </a:extLst>
                </p:cNvPr>
                <p:cNvSpPr/>
                <p:nvPr/>
              </p:nvSpPr>
              <p:spPr>
                <a:xfrm>
                  <a:off x="4572000" y="2813345"/>
                  <a:ext cx="304800" cy="304800"/>
                </a:xfrm>
                <a:prstGeom prst="flowChartProcess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6" name="Group 185">
                <a:extLst>
                  <a:ext uri="{FF2B5EF4-FFF2-40B4-BE49-F238E27FC236}">
                    <a16:creationId xmlns:a16="http://schemas.microsoft.com/office/drawing/2014/main" id="{AB84C164-541D-46D2-9EF1-A3DC87813C33}"/>
                  </a:ext>
                </a:extLst>
              </p:cNvPr>
              <p:cNvGrpSpPr/>
              <p:nvPr/>
            </p:nvGrpSpPr>
            <p:grpSpPr>
              <a:xfrm>
                <a:off x="3512916" y="3481439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93" name="Flowchart: Process 192">
                  <a:extLst>
                    <a:ext uri="{FF2B5EF4-FFF2-40B4-BE49-F238E27FC236}">
                      <a16:creationId xmlns:a16="http://schemas.microsoft.com/office/drawing/2014/main" id="{D25E7789-21B7-4D98-A9AF-CA6A65B7FC44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Flowchart: Process 193">
                  <a:extLst>
                    <a:ext uri="{FF2B5EF4-FFF2-40B4-BE49-F238E27FC236}">
                      <a16:creationId xmlns:a16="http://schemas.microsoft.com/office/drawing/2014/main" id="{64D7616B-34CA-4AF7-A985-0F796E052CAE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Flowchart: Process 194">
                  <a:extLst>
                    <a:ext uri="{FF2B5EF4-FFF2-40B4-BE49-F238E27FC236}">
                      <a16:creationId xmlns:a16="http://schemas.microsoft.com/office/drawing/2014/main" id="{79585A9F-CB82-4754-B521-96A06B2B3AC1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Flowchart: Process 195">
                  <a:extLst>
                    <a:ext uri="{FF2B5EF4-FFF2-40B4-BE49-F238E27FC236}">
                      <a16:creationId xmlns:a16="http://schemas.microsoft.com/office/drawing/2014/main" id="{3D135171-E3E3-4FDF-9C99-8F3E64760FA3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7" name="Group 186">
                <a:extLst>
                  <a:ext uri="{FF2B5EF4-FFF2-40B4-BE49-F238E27FC236}">
                    <a16:creationId xmlns:a16="http://schemas.microsoft.com/office/drawing/2014/main" id="{153598C2-DFB4-4EC5-9ACE-518AD6D7E7A8}"/>
                  </a:ext>
                </a:extLst>
              </p:cNvPr>
              <p:cNvGrpSpPr/>
              <p:nvPr/>
            </p:nvGrpSpPr>
            <p:grpSpPr>
              <a:xfrm>
                <a:off x="3505200" y="3925481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89" name="Flowchart: Process 188">
                  <a:extLst>
                    <a:ext uri="{FF2B5EF4-FFF2-40B4-BE49-F238E27FC236}">
                      <a16:creationId xmlns:a16="http://schemas.microsoft.com/office/drawing/2014/main" id="{026593BA-5FA0-4DE4-9535-53852CFA480B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Flowchart: Process 189">
                  <a:extLst>
                    <a:ext uri="{FF2B5EF4-FFF2-40B4-BE49-F238E27FC236}">
                      <a16:creationId xmlns:a16="http://schemas.microsoft.com/office/drawing/2014/main" id="{7DBADF38-A18F-41EA-93DC-31D5D66A9FE2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Flowchart: Process 190">
                  <a:extLst>
                    <a:ext uri="{FF2B5EF4-FFF2-40B4-BE49-F238E27FC236}">
                      <a16:creationId xmlns:a16="http://schemas.microsoft.com/office/drawing/2014/main" id="{0B576C78-6D21-49F9-ABF2-A9D61198C1CC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Flowchart: Process 191">
                  <a:extLst>
                    <a:ext uri="{FF2B5EF4-FFF2-40B4-BE49-F238E27FC236}">
                      <a16:creationId xmlns:a16="http://schemas.microsoft.com/office/drawing/2014/main" id="{5674393F-0164-4D21-9556-F24292E669A5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88" name="Flowchart: Document 187">
                <a:extLst>
                  <a:ext uri="{FF2B5EF4-FFF2-40B4-BE49-F238E27FC236}">
                    <a16:creationId xmlns:a16="http://schemas.microsoft.com/office/drawing/2014/main" id="{7FA86B2F-F599-4D2C-98B8-5E49940F7ABE}"/>
                  </a:ext>
                </a:extLst>
              </p:cNvPr>
              <p:cNvSpPr/>
              <p:nvPr/>
            </p:nvSpPr>
            <p:spPr>
              <a:xfrm>
                <a:off x="3360516" y="2410687"/>
                <a:ext cx="1524000" cy="3124200"/>
              </a:xfrm>
              <a:prstGeom prst="flowChartDocumen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2" name="Rectangle: Rounded Corners 181">
              <a:extLst>
                <a:ext uri="{FF2B5EF4-FFF2-40B4-BE49-F238E27FC236}">
                  <a16:creationId xmlns:a16="http://schemas.microsoft.com/office/drawing/2014/main" id="{E3DDED72-B1A0-4C55-88FD-EEDFD69B2D4A}"/>
                </a:ext>
              </a:extLst>
            </p:cNvPr>
            <p:cNvSpPr/>
            <p:nvPr/>
          </p:nvSpPr>
          <p:spPr>
            <a:xfrm>
              <a:off x="4542415" y="1923015"/>
              <a:ext cx="1981200" cy="2496585"/>
            </a:xfrm>
            <a:prstGeom prst="round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736D4990-C801-4D97-8789-E0C53568BA73}"/>
              </a:ext>
            </a:extLst>
          </p:cNvPr>
          <p:cNvGrpSpPr/>
          <p:nvPr/>
        </p:nvGrpSpPr>
        <p:grpSpPr>
          <a:xfrm>
            <a:off x="7349984" y="2865061"/>
            <a:ext cx="760716" cy="1295935"/>
            <a:chOff x="4542415" y="1923015"/>
            <a:chExt cx="1981200" cy="2496585"/>
          </a:xfrm>
        </p:grpSpPr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58C70E01-344C-49AB-9CC1-CA8F59C63769}"/>
                </a:ext>
              </a:extLst>
            </p:cNvPr>
            <p:cNvGrpSpPr/>
            <p:nvPr/>
          </p:nvGrpSpPr>
          <p:grpSpPr>
            <a:xfrm>
              <a:off x="4642127" y="2075415"/>
              <a:ext cx="1717075" cy="2195111"/>
              <a:chOff x="1551008" y="2410687"/>
              <a:chExt cx="3333508" cy="3148314"/>
            </a:xfrm>
          </p:grpSpPr>
          <p:sp>
            <p:nvSpPr>
              <p:cNvPr id="207" name="Flowchart: Document 206">
                <a:extLst>
                  <a:ext uri="{FF2B5EF4-FFF2-40B4-BE49-F238E27FC236}">
                    <a16:creationId xmlns:a16="http://schemas.microsoft.com/office/drawing/2014/main" id="{34FC9D96-B022-498B-8549-910CC9C7CBBD}"/>
                  </a:ext>
                </a:extLst>
              </p:cNvPr>
              <p:cNvSpPr/>
              <p:nvPr/>
            </p:nvSpPr>
            <p:spPr>
              <a:xfrm>
                <a:off x="1551008" y="2434801"/>
                <a:ext cx="1524000" cy="3124200"/>
              </a:xfrm>
              <a:prstGeom prst="flowChartDocumen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8" name="Group 207">
                <a:extLst>
                  <a:ext uri="{FF2B5EF4-FFF2-40B4-BE49-F238E27FC236}">
                    <a16:creationId xmlns:a16="http://schemas.microsoft.com/office/drawing/2014/main" id="{F7A0B462-26F9-4664-AA98-E0148AA0BAD7}"/>
                  </a:ext>
                </a:extLst>
              </p:cNvPr>
              <p:cNvGrpSpPr/>
              <p:nvPr/>
            </p:nvGrpSpPr>
            <p:grpSpPr>
              <a:xfrm>
                <a:off x="3505200" y="2590800"/>
                <a:ext cx="1219200" cy="304800"/>
                <a:chOff x="3657600" y="2438400"/>
                <a:chExt cx="1219200" cy="304800"/>
              </a:xfrm>
            </p:grpSpPr>
            <p:sp>
              <p:nvSpPr>
                <p:cNvPr id="224" name="Flowchart: Process 223">
                  <a:extLst>
                    <a:ext uri="{FF2B5EF4-FFF2-40B4-BE49-F238E27FC236}">
                      <a16:creationId xmlns:a16="http://schemas.microsoft.com/office/drawing/2014/main" id="{97D94831-B5EF-40CE-A05F-D4D151B9AB8D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5" name="Flowchart: Process 224">
                  <a:extLst>
                    <a:ext uri="{FF2B5EF4-FFF2-40B4-BE49-F238E27FC236}">
                      <a16:creationId xmlns:a16="http://schemas.microsoft.com/office/drawing/2014/main" id="{575456AE-6907-47C7-9B2E-B32EE1AA9D74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6" name="Flowchart: Process 225">
                  <a:extLst>
                    <a:ext uri="{FF2B5EF4-FFF2-40B4-BE49-F238E27FC236}">
                      <a16:creationId xmlns:a16="http://schemas.microsoft.com/office/drawing/2014/main" id="{CB148763-5C0A-4B7B-9EC5-4BB648F85876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7" name="Flowchart: Process 226">
                  <a:extLst>
                    <a:ext uri="{FF2B5EF4-FFF2-40B4-BE49-F238E27FC236}">
                      <a16:creationId xmlns:a16="http://schemas.microsoft.com/office/drawing/2014/main" id="{3D824BC1-8BA6-4A60-84A9-2462DFE0BA4A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09" name="Group 208">
                <a:extLst>
                  <a:ext uri="{FF2B5EF4-FFF2-40B4-BE49-F238E27FC236}">
                    <a16:creationId xmlns:a16="http://schemas.microsoft.com/office/drawing/2014/main" id="{23B1C5C0-9A4B-4180-AF3A-D1E71743B356}"/>
                  </a:ext>
                </a:extLst>
              </p:cNvPr>
              <p:cNvGrpSpPr/>
              <p:nvPr/>
            </p:nvGrpSpPr>
            <p:grpSpPr>
              <a:xfrm>
                <a:off x="3505200" y="3022218"/>
                <a:ext cx="914400" cy="304800"/>
                <a:chOff x="3962400" y="2813345"/>
                <a:chExt cx="914400" cy="304800"/>
              </a:xfrm>
            </p:grpSpPr>
            <p:sp>
              <p:nvSpPr>
                <p:cNvPr id="221" name="Flowchart: Process 220">
                  <a:extLst>
                    <a:ext uri="{FF2B5EF4-FFF2-40B4-BE49-F238E27FC236}">
                      <a16:creationId xmlns:a16="http://schemas.microsoft.com/office/drawing/2014/main" id="{561ACAAA-A69B-4EFC-A3B0-F5166B4070FC}"/>
                    </a:ext>
                  </a:extLst>
                </p:cNvPr>
                <p:cNvSpPr/>
                <p:nvPr/>
              </p:nvSpPr>
              <p:spPr>
                <a:xfrm>
                  <a:off x="3962400" y="2813345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2" name="Flowchart: Process 221">
                  <a:extLst>
                    <a:ext uri="{FF2B5EF4-FFF2-40B4-BE49-F238E27FC236}">
                      <a16:creationId xmlns:a16="http://schemas.microsoft.com/office/drawing/2014/main" id="{C16AFBBC-DAEE-4621-B622-CC561488A4C0}"/>
                    </a:ext>
                  </a:extLst>
                </p:cNvPr>
                <p:cNvSpPr/>
                <p:nvPr/>
              </p:nvSpPr>
              <p:spPr>
                <a:xfrm>
                  <a:off x="4267200" y="2813345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Flowchart: Process 222">
                  <a:extLst>
                    <a:ext uri="{FF2B5EF4-FFF2-40B4-BE49-F238E27FC236}">
                      <a16:creationId xmlns:a16="http://schemas.microsoft.com/office/drawing/2014/main" id="{F5E66196-272F-41CD-B662-1F4F1B776BC0}"/>
                    </a:ext>
                  </a:extLst>
                </p:cNvPr>
                <p:cNvSpPr/>
                <p:nvPr/>
              </p:nvSpPr>
              <p:spPr>
                <a:xfrm>
                  <a:off x="4572000" y="2813345"/>
                  <a:ext cx="304800" cy="304800"/>
                </a:xfrm>
                <a:prstGeom prst="flowChartProcess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6F2AB95C-A931-4A33-A7A1-36EA6215F75C}"/>
                  </a:ext>
                </a:extLst>
              </p:cNvPr>
              <p:cNvGrpSpPr/>
              <p:nvPr/>
            </p:nvGrpSpPr>
            <p:grpSpPr>
              <a:xfrm>
                <a:off x="3512916" y="3481439"/>
                <a:ext cx="1219200" cy="304800"/>
                <a:chOff x="3657600" y="2438400"/>
                <a:chExt cx="1219200" cy="304800"/>
              </a:xfrm>
            </p:grpSpPr>
            <p:sp>
              <p:nvSpPr>
                <p:cNvPr id="217" name="Flowchart: Process 216">
                  <a:extLst>
                    <a:ext uri="{FF2B5EF4-FFF2-40B4-BE49-F238E27FC236}">
                      <a16:creationId xmlns:a16="http://schemas.microsoft.com/office/drawing/2014/main" id="{AA7B7A60-2A39-4AF4-9128-541DBCB37078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8" name="Flowchart: Process 217">
                  <a:extLst>
                    <a:ext uri="{FF2B5EF4-FFF2-40B4-BE49-F238E27FC236}">
                      <a16:creationId xmlns:a16="http://schemas.microsoft.com/office/drawing/2014/main" id="{54224857-ED6C-4F22-AF85-DDC565062D89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Flowchart: Process 218">
                  <a:extLst>
                    <a:ext uri="{FF2B5EF4-FFF2-40B4-BE49-F238E27FC236}">
                      <a16:creationId xmlns:a16="http://schemas.microsoft.com/office/drawing/2014/main" id="{340B3C57-92E4-4476-9AF9-C76638BCDA03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Flowchart: Process 219">
                  <a:extLst>
                    <a:ext uri="{FF2B5EF4-FFF2-40B4-BE49-F238E27FC236}">
                      <a16:creationId xmlns:a16="http://schemas.microsoft.com/office/drawing/2014/main" id="{DDE0901D-C732-4B83-BCA0-510BFE379483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9C605476-A2C6-441E-B50A-7F926F10D47B}"/>
                  </a:ext>
                </a:extLst>
              </p:cNvPr>
              <p:cNvGrpSpPr/>
              <p:nvPr/>
            </p:nvGrpSpPr>
            <p:grpSpPr>
              <a:xfrm>
                <a:off x="3505200" y="3925481"/>
                <a:ext cx="1219200" cy="304800"/>
                <a:chOff x="3657600" y="2438400"/>
                <a:chExt cx="1219200" cy="304800"/>
              </a:xfrm>
            </p:grpSpPr>
            <p:sp>
              <p:nvSpPr>
                <p:cNvPr id="213" name="Flowchart: Process 212">
                  <a:extLst>
                    <a:ext uri="{FF2B5EF4-FFF2-40B4-BE49-F238E27FC236}">
                      <a16:creationId xmlns:a16="http://schemas.microsoft.com/office/drawing/2014/main" id="{9CB8DD5A-28ED-4A0B-869F-634840E31AE1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Flowchart: Process 213">
                  <a:extLst>
                    <a:ext uri="{FF2B5EF4-FFF2-40B4-BE49-F238E27FC236}">
                      <a16:creationId xmlns:a16="http://schemas.microsoft.com/office/drawing/2014/main" id="{521DB04B-5C3E-40DA-A843-3446F21042EB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Flowchart: Process 214">
                  <a:extLst>
                    <a:ext uri="{FF2B5EF4-FFF2-40B4-BE49-F238E27FC236}">
                      <a16:creationId xmlns:a16="http://schemas.microsoft.com/office/drawing/2014/main" id="{AD90B508-BE5E-4440-81C3-20AE88717B6A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Flowchart: Process 215">
                  <a:extLst>
                    <a:ext uri="{FF2B5EF4-FFF2-40B4-BE49-F238E27FC236}">
                      <a16:creationId xmlns:a16="http://schemas.microsoft.com/office/drawing/2014/main" id="{0FAECE03-9208-46A7-AFF7-C266135594A1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12" name="Flowchart: Document 211">
                <a:extLst>
                  <a:ext uri="{FF2B5EF4-FFF2-40B4-BE49-F238E27FC236}">
                    <a16:creationId xmlns:a16="http://schemas.microsoft.com/office/drawing/2014/main" id="{2CCEF9C4-8F0C-4D5F-9125-922AD00C9E8E}"/>
                  </a:ext>
                </a:extLst>
              </p:cNvPr>
              <p:cNvSpPr/>
              <p:nvPr/>
            </p:nvSpPr>
            <p:spPr>
              <a:xfrm>
                <a:off x="3360516" y="2410687"/>
                <a:ext cx="1524000" cy="3124200"/>
              </a:xfrm>
              <a:prstGeom prst="flowChartDocumen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6" name="Rectangle: Rounded Corners 205">
              <a:extLst>
                <a:ext uri="{FF2B5EF4-FFF2-40B4-BE49-F238E27FC236}">
                  <a16:creationId xmlns:a16="http://schemas.microsoft.com/office/drawing/2014/main" id="{39F3B959-4439-4912-B7FA-4DA0AE28C778}"/>
                </a:ext>
              </a:extLst>
            </p:cNvPr>
            <p:cNvSpPr/>
            <p:nvPr/>
          </p:nvSpPr>
          <p:spPr>
            <a:xfrm>
              <a:off x="4542415" y="1923015"/>
              <a:ext cx="1981200" cy="2496585"/>
            </a:xfrm>
            <a:prstGeom prst="round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1" name="Picture 2" descr="logo-cellml">
            <a:extLst>
              <a:ext uri="{FF2B5EF4-FFF2-40B4-BE49-F238E27FC236}">
                <a16:creationId xmlns:a16="http://schemas.microsoft.com/office/drawing/2014/main" id="{B734E462-29DA-4367-9E4F-C76254833D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080" y="1970242"/>
            <a:ext cx="2306851" cy="11534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" descr="sbml">
            <a:extLst>
              <a:ext uri="{FF2B5EF4-FFF2-40B4-BE49-F238E27FC236}">
                <a16:creationId xmlns:a16="http://schemas.microsoft.com/office/drawing/2014/main" id="{8701ECED-89BF-4A6C-8985-7941B5AC11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881" y="4458239"/>
            <a:ext cx="2093861" cy="1013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0897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87CD3-2218-4BCD-8A1D-7F3CED35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8BF77B-8019-4F12-99C0-CFF626582BA2}"/>
              </a:ext>
            </a:extLst>
          </p:cNvPr>
          <p:cNvGrpSpPr/>
          <p:nvPr/>
        </p:nvGrpSpPr>
        <p:grpSpPr>
          <a:xfrm>
            <a:off x="7242505" y="808362"/>
            <a:ext cx="760716" cy="1295935"/>
            <a:chOff x="4542415" y="1923015"/>
            <a:chExt cx="1981200" cy="2496585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6607858C-EEE0-42DA-A93F-3C6E0939EF88}"/>
                </a:ext>
              </a:extLst>
            </p:cNvPr>
            <p:cNvGrpSpPr/>
            <p:nvPr/>
          </p:nvGrpSpPr>
          <p:grpSpPr>
            <a:xfrm>
              <a:off x="4642127" y="2075415"/>
              <a:ext cx="1717075" cy="2195111"/>
              <a:chOff x="1551008" y="2410687"/>
              <a:chExt cx="3333508" cy="3148314"/>
            </a:xfrm>
          </p:grpSpPr>
          <p:sp>
            <p:nvSpPr>
              <p:cNvPr id="38" name="Flowchart: Document 37">
                <a:extLst>
                  <a:ext uri="{FF2B5EF4-FFF2-40B4-BE49-F238E27FC236}">
                    <a16:creationId xmlns:a16="http://schemas.microsoft.com/office/drawing/2014/main" id="{ADF1E529-66E9-439C-A5D1-B759CA0BC2CA}"/>
                  </a:ext>
                </a:extLst>
              </p:cNvPr>
              <p:cNvSpPr/>
              <p:nvPr/>
            </p:nvSpPr>
            <p:spPr>
              <a:xfrm>
                <a:off x="1551008" y="2434801"/>
                <a:ext cx="1524000" cy="3124200"/>
              </a:xfrm>
              <a:prstGeom prst="flowChartDocumen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57ACBF6A-82AA-4E66-9287-17EE28119385}"/>
                  </a:ext>
                </a:extLst>
              </p:cNvPr>
              <p:cNvGrpSpPr/>
              <p:nvPr/>
            </p:nvGrpSpPr>
            <p:grpSpPr>
              <a:xfrm>
                <a:off x="3505200" y="2590800"/>
                <a:ext cx="1219200" cy="304800"/>
                <a:chOff x="3657600" y="2438400"/>
                <a:chExt cx="1219200" cy="304800"/>
              </a:xfrm>
            </p:grpSpPr>
            <p:sp>
              <p:nvSpPr>
                <p:cNvPr id="55" name="Flowchart: Process 54">
                  <a:extLst>
                    <a:ext uri="{FF2B5EF4-FFF2-40B4-BE49-F238E27FC236}">
                      <a16:creationId xmlns:a16="http://schemas.microsoft.com/office/drawing/2014/main" id="{F332D30A-031C-4429-9FA0-3615D8170F79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6" name="Flowchart: Process 55">
                  <a:extLst>
                    <a:ext uri="{FF2B5EF4-FFF2-40B4-BE49-F238E27FC236}">
                      <a16:creationId xmlns:a16="http://schemas.microsoft.com/office/drawing/2014/main" id="{11BFFDE0-FE85-4326-98A7-B885E0384BF4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7" name="Flowchart: Process 56">
                  <a:extLst>
                    <a:ext uri="{FF2B5EF4-FFF2-40B4-BE49-F238E27FC236}">
                      <a16:creationId xmlns:a16="http://schemas.microsoft.com/office/drawing/2014/main" id="{EC24E2D6-1ABF-4580-BB7A-1EDF7BD4CAD0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8" name="Flowchart: Process 57">
                  <a:extLst>
                    <a:ext uri="{FF2B5EF4-FFF2-40B4-BE49-F238E27FC236}">
                      <a16:creationId xmlns:a16="http://schemas.microsoft.com/office/drawing/2014/main" id="{17763B73-9386-43CA-BF19-19CA7D339FF5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B645F40A-517B-46F9-9D55-0FE5BEA08E46}"/>
                  </a:ext>
                </a:extLst>
              </p:cNvPr>
              <p:cNvGrpSpPr/>
              <p:nvPr/>
            </p:nvGrpSpPr>
            <p:grpSpPr>
              <a:xfrm>
                <a:off x="3505200" y="3022218"/>
                <a:ext cx="914400" cy="304800"/>
                <a:chOff x="3962400" y="2813345"/>
                <a:chExt cx="914400" cy="304800"/>
              </a:xfrm>
            </p:grpSpPr>
            <p:sp>
              <p:nvSpPr>
                <p:cNvPr id="52" name="Flowchart: Process 51">
                  <a:extLst>
                    <a:ext uri="{FF2B5EF4-FFF2-40B4-BE49-F238E27FC236}">
                      <a16:creationId xmlns:a16="http://schemas.microsoft.com/office/drawing/2014/main" id="{7186D53B-CA37-4370-BD76-4539518D4CEE}"/>
                    </a:ext>
                  </a:extLst>
                </p:cNvPr>
                <p:cNvSpPr/>
                <p:nvPr/>
              </p:nvSpPr>
              <p:spPr>
                <a:xfrm>
                  <a:off x="3962400" y="2813345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3" name="Flowchart: Process 52">
                  <a:extLst>
                    <a:ext uri="{FF2B5EF4-FFF2-40B4-BE49-F238E27FC236}">
                      <a16:creationId xmlns:a16="http://schemas.microsoft.com/office/drawing/2014/main" id="{DBB81333-976B-425D-A150-819D7FA8C40E}"/>
                    </a:ext>
                  </a:extLst>
                </p:cNvPr>
                <p:cNvSpPr/>
                <p:nvPr/>
              </p:nvSpPr>
              <p:spPr>
                <a:xfrm>
                  <a:off x="4267200" y="2813345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4" name="Flowchart: Process 53">
                  <a:extLst>
                    <a:ext uri="{FF2B5EF4-FFF2-40B4-BE49-F238E27FC236}">
                      <a16:creationId xmlns:a16="http://schemas.microsoft.com/office/drawing/2014/main" id="{F0D283AB-1527-4027-B617-8DF99B1C8690}"/>
                    </a:ext>
                  </a:extLst>
                </p:cNvPr>
                <p:cNvSpPr/>
                <p:nvPr/>
              </p:nvSpPr>
              <p:spPr>
                <a:xfrm>
                  <a:off x="4572000" y="2813345"/>
                  <a:ext cx="304800" cy="304800"/>
                </a:xfrm>
                <a:prstGeom prst="flowChartProcess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59581F18-4850-4AF1-B4C6-A0A47876FB12}"/>
                  </a:ext>
                </a:extLst>
              </p:cNvPr>
              <p:cNvGrpSpPr/>
              <p:nvPr/>
            </p:nvGrpSpPr>
            <p:grpSpPr>
              <a:xfrm>
                <a:off x="3512916" y="3481439"/>
                <a:ext cx="1219200" cy="304800"/>
                <a:chOff x="3657600" y="2438400"/>
                <a:chExt cx="1219200" cy="304800"/>
              </a:xfrm>
            </p:grpSpPr>
            <p:sp>
              <p:nvSpPr>
                <p:cNvPr id="48" name="Flowchart: Process 47">
                  <a:extLst>
                    <a:ext uri="{FF2B5EF4-FFF2-40B4-BE49-F238E27FC236}">
                      <a16:creationId xmlns:a16="http://schemas.microsoft.com/office/drawing/2014/main" id="{F5CCEFCA-4D3C-4C92-B229-1ED294B48A68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9" name="Flowchart: Process 48">
                  <a:extLst>
                    <a:ext uri="{FF2B5EF4-FFF2-40B4-BE49-F238E27FC236}">
                      <a16:creationId xmlns:a16="http://schemas.microsoft.com/office/drawing/2014/main" id="{EA11F31D-9BAC-450B-973E-7B075509E2F0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0" name="Flowchart: Process 49">
                  <a:extLst>
                    <a:ext uri="{FF2B5EF4-FFF2-40B4-BE49-F238E27FC236}">
                      <a16:creationId xmlns:a16="http://schemas.microsoft.com/office/drawing/2014/main" id="{6E165882-1166-45D2-B15F-B7082616E65A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1" name="Flowchart: Process 50">
                  <a:extLst>
                    <a:ext uri="{FF2B5EF4-FFF2-40B4-BE49-F238E27FC236}">
                      <a16:creationId xmlns:a16="http://schemas.microsoft.com/office/drawing/2014/main" id="{65C1C216-3640-4771-A424-FD73FAB528BC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C4544F91-627E-4C0E-923C-4728306A7E04}"/>
                  </a:ext>
                </a:extLst>
              </p:cNvPr>
              <p:cNvGrpSpPr/>
              <p:nvPr/>
            </p:nvGrpSpPr>
            <p:grpSpPr>
              <a:xfrm>
                <a:off x="3505200" y="3925481"/>
                <a:ext cx="1219200" cy="304800"/>
                <a:chOff x="3657600" y="2438400"/>
                <a:chExt cx="1219200" cy="304800"/>
              </a:xfrm>
            </p:grpSpPr>
            <p:sp>
              <p:nvSpPr>
                <p:cNvPr id="44" name="Flowchart: Process 43">
                  <a:extLst>
                    <a:ext uri="{FF2B5EF4-FFF2-40B4-BE49-F238E27FC236}">
                      <a16:creationId xmlns:a16="http://schemas.microsoft.com/office/drawing/2014/main" id="{1D85D19B-F6D5-41E4-BD25-CDF7B280EABC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" name="Flowchart: Process 44">
                  <a:extLst>
                    <a:ext uri="{FF2B5EF4-FFF2-40B4-BE49-F238E27FC236}">
                      <a16:creationId xmlns:a16="http://schemas.microsoft.com/office/drawing/2014/main" id="{A1A6404E-368E-403A-BF10-84EA477C4D21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" name="Flowchart: Process 45">
                  <a:extLst>
                    <a:ext uri="{FF2B5EF4-FFF2-40B4-BE49-F238E27FC236}">
                      <a16:creationId xmlns:a16="http://schemas.microsoft.com/office/drawing/2014/main" id="{B4AEA5BF-758E-4C11-89F1-B430E69EA8F0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7" name="Flowchart: Process 46">
                  <a:extLst>
                    <a:ext uri="{FF2B5EF4-FFF2-40B4-BE49-F238E27FC236}">
                      <a16:creationId xmlns:a16="http://schemas.microsoft.com/office/drawing/2014/main" id="{6865D604-06E1-40AF-8229-A61E482B5008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43" name="Flowchart: Document 42">
                <a:extLst>
                  <a:ext uri="{FF2B5EF4-FFF2-40B4-BE49-F238E27FC236}">
                    <a16:creationId xmlns:a16="http://schemas.microsoft.com/office/drawing/2014/main" id="{97689C56-F23E-4902-A871-B3BF1A6D36EE}"/>
                  </a:ext>
                </a:extLst>
              </p:cNvPr>
              <p:cNvSpPr/>
              <p:nvPr/>
            </p:nvSpPr>
            <p:spPr>
              <a:xfrm>
                <a:off x="3360516" y="2410687"/>
                <a:ext cx="1524000" cy="3124200"/>
              </a:xfrm>
              <a:prstGeom prst="flowChartDocumen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0B34CBBE-9A2E-482F-8A86-DE19C05DCA3A}"/>
                </a:ext>
              </a:extLst>
            </p:cNvPr>
            <p:cNvSpPr/>
            <p:nvPr/>
          </p:nvSpPr>
          <p:spPr>
            <a:xfrm>
              <a:off x="4542415" y="1923015"/>
              <a:ext cx="1981200" cy="2496585"/>
            </a:xfrm>
            <a:prstGeom prst="round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E1F7981-EC28-4223-8FE5-FDC0AFC8E852}"/>
              </a:ext>
            </a:extLst>
          </p:cNvPr>
          <p:cNvGrpSpPr/>
          <p:nvPr/>
        </p:nvGrpSpPr>
        <p:grpSpPr>
          <a:xfrm>
            <a:off x="7313027" y="5106300"/>
            <a:ext cx="760716" cy="1295935"/>
            <a:chOff x="4542415" y="1923015"/>
            <a:chExt cx="1981200" cy="2496585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951D9C35-5A30-4DA7-9CBA-62B521F05ACB}"/>
                </a:ext>
              </a:extLst>
            </p:cNvPr>
            <p:cNvGrpSpPr/>
            <p:nvPr/>
          </p:nvGrpSpPr>
          <p:grpSpPr>
            <a:xfrm>
              <a:off x="4642127" y="2075415"/>
              <a:ext cx="1717075" cy="2195111"/>
              <a:chOff x="1551008" y="2410687"/>
              <a:chExt cx="3333508" cy="3148314"/>
            </a:xfrm>
          </p:grpSpPr>
          <p:sp>
            <p:nvSpPr>
              <p:cNvPr id="63" name="Flowchart: Document 62">
                <a:extLst>
                  <a:ext uri="{FF2B5EF4-FFF2-40B4-BE49-F238E27FC236}">
                    <a16:creationId xmlns:a16="http://schemas.microsoft.com/office/drawing/2014/main" id="{58FB7628-3B41-4E4F-9A3E-0B86B9D89E82}"/>
                  </a:ext>
                </a:extLst>
              </p:cNvPr>
              <p:cNvSpPr/>
              <p:nvPr/>
            </p:nvSpPr>
            <p:spPr>
              <a:xfrm>
                <a:off x="1551008" y="2434801"/>
                <a:ext cx="1524000" cy="3124200"/>
              </a:xfrm>
              <a:prstGeom prst="flowChartDocumen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7007A8BA-3D12-492F-8741-8EEFF66FE3C4}"/>
                  </a:ext>
                </a:extLst>
              </p:cNvPr>
              <p:cNvGrpSpPr/>
              <p:nvPr/>
            </p:nvGrpSpPr>
            <p:grpSpPr>
              <a:xfrm>
                <a:off x="3505200" y="2590800"/>
                <a:ext cx="1219200" cy="304800"/>
                <a:chOff x="3657600" y="2438400"/>
                <a:chExt cx="1219200" cy="304800"/>
              </a:xfrm>
            </p:grpSpPr>
            <p:sp>
              <p:nvSpPr>
                <p:cNvPr id="80" name="Flowchart: Process 79">
                  <a:extLst>
                    <a:ext uri="{FF2B5EF4-FFF2-40B4-BE49-F238E27FC236}">
                      <a16:creationId xmlns:a16="http://schemas.microsoft.com/office/drawing/2014/main" id="{630B4855-8EA9-4041-82B5-ECB18DB06FAD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Flowchart: Process 80">
                  <a:extLst>
                    <a:ext uri="{FF2B5EF4-FFF2-40B4-BE49-F238E27FC236}">
                      <a16:creationId xmlns:a16="http://schemas.microsoft.com/office/drawing/2014/main" id="{34B4C107-7795-4BFD-818C-ED6539D181BA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Flowchart: Process 81">
                  <a:extLst>
                    <a:ext uri="{FF2B5EF4-FFF2-40B4-BE49-F238E27FC236}">
                      <a16:creationId xmlns:a16="http://schemas.microsoft.com/office/drawing/2014/main" id="{5B710655-D168-4999-B12F-C8A1A301E97C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Flowchart: Process 82">
                  <a:extLst>
                    <a:ext uri="{FF2B5EF4-FFF2-40B4-BE49-F238E27FC236}">
                      <a16:creationId xmlns:a16="http://schemas.microsoft.com/office/drawing/2014/main" id="{49C3A504-67A3-4729-9C8A-F50E80FD1A86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22542418-D6F4-49F9-9863-BD61773AF761}"/>
                  </a:ext>
                </a:extLst>
              </p:cNvPr>
              <p:cNvGrpSpPr/>
              <p:nvPr/>
            </p:nvGrpSpPr>
            <p:grpSpPr>
              <a:xfrm>
                <a:off x="3505200" y="3022218"/>
                <a:ext cx="914400" cy="304800"/>
                <a:chOff x="3962400" y="2813345"/>
                <a:chExt cx="914400" cy="304800"/>
              </a:xfrm>
            </p:grpSpPr>
            <p:sp>
              <p:nvSpPr>
                <p:cNvPr id="77" name="Flowchart: Process 76">
                  <a:extLst>
                    <a:ext uri="{FF2B5EF4-FFF2-40B4-BE49-F238E27FC236}">
                      <a16:creationId xmlns:a16="http://schemas.microsoft.com/office/drawing/2014/main" id="{A9739CAD-796F-4550-B781-0D33BC958FF5}"/>
                    </a:ext>
                  </a:extLst>
                </p:cNvPr>
                <p:cNvSpPr/>
                <p:nvPr/>
              </p:nvSpPr>
              <p:spPr>
                <a:xfrm>
                  <a:off x="3962400" y="2813345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8" name="Flowchart: Process 77">
                  <a:extLst>
                    <a:ext uri="{FF2B5EF4-FFF2-40B4-BE49-F238E27FC236}">
                      <a16:creationId xmlns:a16="http://schemas.microsoft.com/office/drawing/2014/main" id="{C1FA39D7-5035-4FA7-8B8F-30D2F7D065ED}"/>
                    </a:ext>
                  </a:extLst>
                </p:cNvPr>
                <p:cNvSpPr/>
                <p:nvPr/>
              </p:nvSpPr>
              <p:spPr>
                <a:xfrm>
                  <a:off x="4267200" y="2813345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Flowchart: Process 78">
                  <a:extLst>
                    <a:ext uri="{FF2B5EF4-FFF2-40B4-BE49-F238E27FC236}">
                      <a16:creationId xmlns:a16="http://schemas.microsoft.com/office/drawing/2014/main" id="{6279FA4C-88E1-48E0-BB1A-7C8F3F394BC9}"/>
                    </a:ext>
                  </a:extLst>
                </p:cNvPr>
                <p:cNvSpPr/>
                <p:nvPr/>
              </p:nvSpPr>
              <p:spPr>
                <a:xfrm>
                  <a:off x="4572000" y="2813345"/>
                  <a:ext cx="304800" cy="304800"/>
                </a:xfrm>
                <a:prstGeom prst="flowChartProcess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4E6B78BC-62FF-406F-9E29-BABC423FCCAB}"/>
                  </a:ext>
                </a:extLst>
              </p:cNvPr>
              <p:cNvGrpSpPr/>
              <p:nvPr/>
            </p:nvGrpSpPr>
            <p:grpSpPr>
              <a:xfrm>
                <a:off x="3512916" y="3481439"/>
                <a:ext cx="1219200" cy="304800"/>
                <a:chOff x="3657600" y="2438400"/>
                <a:chExt cx="1219200" cy="304800"/>
              </a:xfrm>
            </p:grpSpPr>
            <p:sp>
              <p:nvSpPr>
                <p:cNvPr id="73" name="Flowchart: Process 72">
                  <a:extLst>
                    <a:ext uri="{FF2B5EF4-FFF2-40B4-BE49-F238E27FC236}">
                      <a16:creationId xmlns:a16="http://schemas.microsoft.com/office/drawing/2014/main" id="{AA0A6BBC-52BE-4EA8-8E2F-C40E41CCAE57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4" name="Flowchart: Process 73">
                  <a:extLst>
                    <a:ext uri="{FF2B5EF4-FFF2-40B4-BE49-F238E27FC236}">
                      <a16:creationId xmlns:a16="http://schemas.microsoft.com/office/drawing/2014/main" id="{8B12446E-CBD5-4D4F-9E2A-C5076350B9A6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5" name="Flowchart: Process 74">
                  <a:extLst>
                    <a:ext uri="{FF2B5EF4-FFF2-40B4-BE49-F238E27FC236}">
                      <a16:creationId xmlns:a16="http://schemas.microsoft.com/office/drawing/2014/main" id="{7DF8B0EA-8E33-4F58-A607-896E235AD2EC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6" name="Flowchart: Process 75">
                  <a:extLst>
                    <a:ext uri="{FF2B5EF4-FFF2-40B4-BE49-F238E27FC236}">
                      <a16:creationId xmlns:a16="http://schemas.microsoft.com/office/drawing/2014/main" id="{973718EB-32D0-40A5-A6AB-2C8FF41BD6EF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D0CD7209-0562-4490-BB12-A83293EBEBFC}"/>
                  </a:ext>
                </a:extLst>
              </p:cNvPr>
              <p:cNvGrpSpPr/>
              <p:nvPr/>
            </p:nvGrpSpPr>
            <p:grpSpPr>
              <a:xfrm>
                <a:off x="3505200" y="3925481"/>
                <a:ext cx="1219200" cy="304800"/>
                <a:chOff x="3657600" y="2438400"/>
                <a:chExt cx="1219200" cy="304800"/>
              </a:xfrm>
            </p:grpSpPr>
            <p:sp>
              <p:nvSpPr>
                <p:cNvPr id="69" name="Flowchart: Process 68">
                  <a:extLst>
                    <a:ext uri="{FF2B5EF4-FFF2-40B4-BE49-F238E27FC236}">
                      <a16:creationId xmlns:a16="http://schemas.microsoft.com/office/drawing/2014/main" id="{4D4C3CC5-DB6F-4B07-8BF4-E58CF0D87E76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0" name="Flowchart: Process 69">
                  <a:extLst>
                    <a:ext uri="{FF2B5EF4-FFF2-40B4-BE49-F238E27FC236}">
                      <a16:creationId xmlns:a16="http://schemas.microsoft.com/office/drawing/2014/main" id="{C69ACB7C-A723-43FD-851C-66FCEB072615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1" name="Flowchart: Process 70">
                  <a:extLst>
                    <a:ext uri="{FF2B5EF4-FFF2-40B4-BE49-F238E27FC236}">
                      <a16:creationId xmlns:a16="http://schemas.microsoft.com/office/drawing/2014/main" id="{90546F05-F156-4CD3-A83F-A01BF4A970C0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2" name="Flowchart: Process 71">
                  <a:extLst>
                    <a:ext uri="{FF2B5EF4-FFF2-40B4-BE49-F238E27FC236}">
                      <a16:creationId xmlns:a16="http://schemas.microsoft.com/office/drawing/2014/main" id="{FD343F68-F4C6-465F-97AC-93BBEADDE16A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68" name="Flowchart: Document 67">
                <a:extLst>
                  <a:ext uri="{FF2B5EF4-FFF2-40B4-BE49-F238E27FC236}">
                    <a16:creationId xmlns:a16="http://schemas.microsoft.com/office/drawing/2014/main" id="{26FCFD81-A11F-4704-A523-AB4A2F6EBF8C}"/>
                  </a:ext>
                </a:extLst>
              </p:cNvPr>
              <p:cNvSpPr/>
              <p:nvPr/>
            </p:nvSpPr>
            <p:spPr>
              <a:xfrm>
                <a:off x="3360516" y="2410687"/>
                <a:ext cx="1524000" cy="3124200"/>
              </a:xfrm>
              <a:prstGeom prst="flowChartDocumen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C5E77FA9-FB5D-48F6-AA94-03EA97FB2E04}"/>
                </a:ext>
              </a:extLst>
            </p:cNvPr>
            <p:cNvSpPr/>
            <p:nvPr/>
          </p:nvSpPr>
          <p:spPr>
            <a:xfrm>
              <a:off x="4542415" y="1923015"/>
              <a:ext cx="1981200" cy="2496585"/>
            </a:xfrm>
            <a:prstGeom prst="round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E398603A-4BD5-4E0F-8E03-A960A7C2102D}"/>
              </a:ext>
            </a:extLst>
          </p:cNvPr>
          <p:cNvGrpSpPr/>
          <p:nvPr/>
        </p:nvGrpSpPr>
        <p:grpSpPr>
          <a:xfrm>
            <a:off x="6166061" y="5139710"/>
            <a:ext cx="760716" cy="1295935"/>
            <a:chOff x="4542415" y="1923015"/>
            <a:chExt cx="1981200" cy="2496585"/>
          </a:xfrm>
        </p:grpSpPr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AC6CD5DA-FF5A-447C-8DD0-FC76563B5D9F}"/>
                </a:ext>
              </a:extLst>
            </p:cNvPr>
            <p:cNvGrpSpPr/>
            <p:nvPr/>
          </p:nvGrpSpPr>
          <p:grpSpPr>
            <a:xfrm>
              <a:off x="4642127" y="2075415"/>
              <a:ext cx="1717075" cy="2195111"/>
              <a:chOff x="1551008" y="2410687"/>
              <a:chExt cx="3333508" cy="3148314"/>
            </a:xfrm>
          </p:grpSpPr>
          <p:sp>
            <p:nvSpPr>
              <p:cNvPr id="87" name="Flowchart: Document 86">
                <a:extLst>
                  <a:ext uri="{FF2B5EF4-FFF2-40B4-BE49-F238E27FC236}">
                    <a16:creationId xmlns:a16="http://schemas.microsoft.com/office/drawing/2014/main" id="{0D6077D1-47E7-4B37-978F-A834188A75BB}"/>
                  </a:ext>
                </a:extLst>
              </p:cNvPr>
              <p:cNvSpPr/>
              <p:nvPr/>
            </p:nvSpPr>
            <p:spPr>
              <a:xfrm>
                <a:off x="1551008" y="2434801"/>
                <a:ext cx="1524000" cy="3124200"/>
              </a:xfrm>
              <a:prstGeom prst="flowChartDocumen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0F95EBC0-B242-44AC-BE18-892FEE32824F}"/>
                  </a:ext>
                </a:extLst>
              </p:cNvPr>
              <p:cNvGrpSpPr/>
              <p:nvPr/>
            </p:nvGrpSpPr>
            <p:grpSpPr>
              <a:xfrm>
                <a:off x="3505200" y="2590800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04" name="Flowchart: Process 103">
                  <a:extLst>
                    <a:ext uri="{FF2B5EF4-FFF2-40B4-BE49-F238E27FC236}">
                      <a16:creationId xmlns:a16="http://schemas.microsoft.com/office/drawing/2014/main" id="{F3B50033-DFCD-4AEA-9316-81A7B3A7F983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5" name="Flowchart: Process 104">
                  <a:extLst>
                    <a:ext uri="{FF2B5EF4-FFF2-40B4-BE49-F238E27FC236}">
                      <a16:creationId xmlns:a16="http://schemas.microsoft.com/office/drawing/2014/main" id="{59448259-A664-46DB-ABF2-82622E6055B9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6" name="Flowchart: Process 105">
                  <a:extLst>
                    <a:ext uri="{FF2B5EF4-FFF2-40B4-BE49-F238E27FC236}">
                      <a16:creationId xmlns:a16="http://schemas.microsoft.com/office/drawing/2014/main" id="{5EB4F0EA-BE0A-42BC-941B-956EC6F73F75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7" name="Flowchart: Process 106">
                  <a:extLst>
                    <a:ext uri="{FF2B5EF4-FFF2-40B4-BE49-F238E27FC236}">
                      <a16:creationId xmlns:a16="http://schemas.microsoft.com/office/drawing/2014/main" id="{8AC651F7-1DC4-4C3C-AD0A-624EADF99261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03BB4ED0-35C2-4F78-BE11-8F698F1B47BD}"/>
                  </a:ext>
                </a:extLst>
              </p:cNvPr>
              <p:cNvGrpSpPr/>
              <p:nvPr/>
            </p:nvGrpSpPr>
            <p:grpSpPr>
              <a:xfrm>
                <a:off x="3505200" y="3022218"/>
                <a:ext cx="914400" cy="304800"/>
                <a:chOff x="3962400" y="2813345"/>
                <a:chExt cx="914400" cy="304800"/>
              </a:xfrm>
            </p:grpSpPr>
            <p:sp>
              <p:nvSpPr>
                <p:cNvPr id="101" name="Flowchart: Process 100">
                  <a:extLst>
                    <a:ext uri="{FF2B5EF4-FFF2-40B4-BE49-F238E27FC236}">
                      <a16:creationId xmlns:a16="http://schemas.microsoft.com/office/drawing/2014/main" id="{4E32A2BD-632F-4FBE-9C88-44228E559F02}"/>
                    </a:ext>
                  </a:extLst>
                </p:cNvPr>
                <p:cNvSpPr/>
                <p:nvPr/>
              </p:nvSpPr>
              <p:spPr>
                <a:xfrm>
                  <a:off x="3962400" y="2813345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2" name="Flowchart: Process 101">
                  <a:extLst>
                    <a:ext uri="{FF2B5EF4-FFF2-40B4-BE49-F238E27FC236}">
                      <a16:creationId xmlns:a16="http://schemas.microsoft.com/office/drawing/2014/main" id="{28335CD2-4666-4394-855F-C01782DABE0E}"/>
                    </a:ext>
                  </a:extLst>
                </p:cNvPr>
                <p:cNvSpPr/>
                <p:nvPr/>
              </p:nvSpPr>
              <p:spPr>
                <a:xfrm>
                  <a:off x="4267200" y="2813345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3" name="Flowchart: Process 102">
                  <a:extLst>
                    <a:ext uri="{FF2B5EF4-FFF2-40B4-BE49-F238E27FC236}">
                      <a16:creationId xmlns:a16="http://schemas.microsoft.com/office/drawing/2014/main" id="{372B186B-D048-4903-888C-D9447081FC9A}"/>
                    </a:ext>
                  </a:extLst>
                </p:cNvPr>
                <p:cNvSpPr/>
                <p:nvPr/>
              </p:nvSpPr>
              <p:spPr>
                <a:xfrm>
                  <a:off x="4572000" y="2813345"/>
                  <a:ext cx="304800" cy="304800"/>
                </a:xfrm>
                <a:prstGeom prst="flowChartProcess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32926C69-5FBD-4F87-99C3-54430B0535BE}"/>
                  </a:ext>
                </a:extLst>
              </p:cNvPr>
              <p:cNvGrpSpPr/>
              <p:nvPr/>
            </p:nvGrpSpPr>
            <p:grpSpPr>
              <a:xfrm>
                <a:off x="3512916" y="3481439"/>
                <a:ext cx="1219200" cy="304800"/>
                <a:chOff x="3657600" y="2438400"/>
                <a:chExt cx="1219200" cy="304800"/>
              </a:xfrm>
            </p:grpSpPr>
            <p:sp>
              <p:nvSpPr>
                <p:cNvPr id="97" name="Flowchart: Process 96">
                  <a:extLst>
                    <a:ext uri="{FF2B5EF4-FFF2-40B4-BE49-F238E27FC236}">
                      <a16:creationId xmlns:a16="http://schemas.microsoft.com/office/drawing/2014/main" id="{2339434C-EF47-4CB9-85E8-3127D033DA1A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8" name="Flowchart: Process 97">
                  <a:extLst>
                    <a:ext uri="{FF2B5EF4-FFF2-40B4-BE49-F238E27FC236}">
                      <a16:creationId xmlns:a16="http://schemas.microsoft.com/office/drawing/2014/main" id="{2C77E2FA-F604-4978-9AA2-356776EED74E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9" name="Flowchart: Process 98">
                  <a:extLst>
                    <a:ext uri="{FF2B5EF4-FFF2-40B4-BE49-F238E27FC236}">
                      <a16:creationId xmlns:a16="http://schemas.microsoft.com/office/drawing/2014/main" id="{4635958E-F299-4DCE-86A5-935E164ED46F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0" name="Flowchart: Process 99">
                  <a:extLst>
                    <a:ext uri="{FF2B5EF4-FFF2-40B4-BE49-F238E27FC236}">
                      <a16:creationId xmlns:a16="http://schemas.microsoft.com/office/drawing/2014/main" id="{5B0F1BE6-6F71-42AC-8C53-6914FEB2EB66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BC8C74AE-CCB4-422D-9E9F-45C431DC673A}"/>
                  </a:ext>
                </a:extLst>
              </p:cNvPr>
              <p:cNvGrpSpPr/>
              <p:nvPr/>
            </p:nvGrpSpPr>
            <p:grpSpPr>
              <a:xfrm>
                <a:off x="3505200" y="3925481"/>
                <a:ext cx="1219200" cy="304800"/>
                <a:chOff x="3657600" y="2438400"/>
                <a:chExt cx="1219200" cy="304800"/>
              </a:xfrm>
            </p:grpSpPr>
            <p:sp>
              <p:nvSpPr>
                <p:cNvPr id="93" name="Flowchart: Process 92">
                  <a:extLst>
                    <a:ext uri="{FF2B5EF4-FFF2-40B4-BE49-F238E27FC236}">
                      <a16:creationId xmlns:a16="http://schemas.microsoft.com/office/drawing/2014/main" id="{710B3F3F-B8F9-4A24-9AD8-345B937F22BC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4" name="Flowchart: Process 93">
                  <a:extLst>
                    <a:ext uri="{FF2B5EF4-FFF2-40B4-BE49-F238E27FC236}">
                      <a16:creationId xmlns:a16="http://schemas.microsoft.com/office/drawing/2014/main" id="{D623A4CC-4BC0-463E-8FE9-B60BC2778BAA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5" name="Flowchart: Process 94">
                  <a:extLst>
                    <a:ext uri="{FF2B5EF4-FFF2-40B4-BE49-F238E27FC236}">
                      <a16:creationId xmlns:a16="http://schemas.microsoft.com/office/drawing/2014/main" id="{6F0587E6-94DC-4D32-9EDF-5A6F9BD0AC49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6" name="Flowchart: Process 95">
                  <a:extLst>
                    <a:ext uri="{FF2B5EF4-FFF2-40B4-BE49-F238E27FC236}">
                      <a16:creationId xmlns:a16="http://schemas.microsoft.com/office/drawing/2014/main" id="{C9F9E60B-F64D-45D9-B775-B3790C038E5A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92" name="Flowchart: Document 91">
                <a:extLst>
                  <a:ext uri="{FF2B5EF4-FFF2-40B4-BE49-F238E27FC236}">
                    <a16:creationId xmlns:a16="http://schemas.microsoft.com/office/drawing/2014/main" id="{C3062027-04BF-4B7E-A8AB-19868149E792}"/>
                  </a:ext>
                </a:extLst>
              </p:cNvPr>
              <p:cNvSpPr/>
              <p:nvPr/>
            </p:nvSpPr>
            <p:spPr>
              <a:xfrm>
                <a:off x="3360516" y="2410687"/>
                <a:ext cx="1524000" cy="3124200"/>
              </a:xfrm>
              <a:prstGeom prst="flowChartDocumen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86" name="Rectangle: Rounded Corners 85">
              <a:extLst>
                <a:ext uri="{FF2B5EF4-FFF2-40B4-BE49-F238E27FC236}">
                  <a16:creationId xmlns:a16="http://schemas.microsoft.com/office/drawing/2014/main" id="{7F24CE47-B19C-47F2-BD8D-328AFAAA0E56}"/>
                </a:ext>
              </a:extLst>
            </p:cNvPr>
            <p:cNvSpPr/>
            <p:nvPr/>
          </p:nvSpPr>
          <p:spPr>
            <a:xfrm>
              <a:off x="4542415" y="1923015"/>
              <a:ext cx="1981200" cy="2496585"/>
            </a:xfrm>
            <a:prstGeom prst="round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798F1A1B-359F-4C7C-B71B-24591555BE23}"/>
              </a:ext>
            </a:extLst>
          </p:cNvPr>
          <p:cNvGrpSpPr/>
          <p:nvPr/>
        </p:nvGrpSpPr>
        <p:grpSpPr>
          <a:xfrm>
            <a:off x="5392402" y="4748911"/>
            <a:ext cx="760716" cy="1295935"/>
            <a:chOff x="4542415" y="1923015"/>
            <a:chExt cx="1981200" cy="2496585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1D6B903E-81AD-45B4-B2A5-97154DB2D88A}"/>
                </a:ext>
              </a:extLst>
            </p:cNvPr>
            <p:cNvGrpSpPr/>
            <p:nvPr/>
          </p:nvGrpSpPr>
          <p:grpSpPr>
            <a:xfrm>
              <a:off x="4642127" y="2075415"/>
              <a:ext cx="1717075" cy="2195111"/>
              <a:chOff x="1551008" y="2410687"/>
              <a:chExt cx="3333508" cy="3148314"/>
            </a:xfrm>
          </p:grpSpPr>
          <p:sp>
            <p:nvSpPr>
              <p:cNvPr id="111" name="Flowchart: Document 110">
                <a:extLst>
                  <a:ext uri="{FF2B5EF4-FFF2-40B4-BE49-F238E27FC236}">
                    <a16:creationId xmlns:a16="http://schemas.microsoft.com/office/drawing/2014/main" id="{F9F8F3C2-FD40-4E06-AF19-1C6B3A62BA32}"/>
                  </a:ext>
                </a:extLst>
              </p:cNvPr>
              <p:cNvSpPr/>
              <p:nvPr/>
            </p:nvSpPr>
            <p:spPr>
              <a:xfrm>
                <a:off x="1551008" y="2434801"/>
                <a:ext cx="1524000" cy="3124200"/>
              </a:xfrm>
              <a:prstGeom prst="flowChartDocumen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23119F47-F7E0-46B6-A179-BE85BFE02EF0}"/>
                  </a:ext>
                </a:extLst>
              </p:cNvPr>
              <p:cNvGrpSpPr/>
              <p:nvPr/>
            </p:nvGrpSpPr>
            <p:grpSpPr>
              <a:xfrm>
                <a:off x="3505200" y="2590800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28" name="Flowchart: Process 127">
                  <a:extLst>
                    <a:ext uri="{FF2B5EF4-FFF2-40B4-BE49-F238E27FC236}">
                      <a16:creationId xmlns:a16="http://schemas.microsoft.com/office/drawing/2014/main" id="{7CF57837-029D-4E95-B635-15672EF5621E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9" name="Flowchart: Process 128">
                  <a:extLst>
                    <a:ext uri="{FF2B5EF4-FFF2-40B4-BE49-F238E27FC236}">
                      <a16:creationId xmlns:a16="http://schemas.microsoft.com/office/drawing/2014/main" id="{BA0F94F8-9A80-4CF1-B79E-7A4F974B9405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0" name="Flowchart: Process 129">
                  <a:extLst>
                    <a:ext uri="{FF2B5EF4-FFF2-40B4-BE49-F238E27FC236}">
                      <a16:creationId xmlns:a16="http://schemas.microsoft.com/office/drawing/2014/main" id="{7E9699B7-B247-4853-9F55-4E1F7FB51F17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1" name="Flowchart: Process 130">
                  <a:extLst>
                    <a:ext uri="{FF2B5EF4-FFF2-40B4-BE49-F238E27FC236}">
                      <a16:creationId xmlns:a16="http://schemas.microsoft.com/office/drawing/2014/main" id="{AB87BD0E-5312-4069-BEBD-DA2E1D997BD8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36016C62-75DE-461D-ABBB-380A21641FDF}"/>
                  </a:ext>
                </a:extLst>
              </p:cNvPr>
              <p:cNvGrpSpPr/>
              <p:nvPr/>
            </p:nvGrpSpPr>
            <p:grpSpPr>
              <a:xfrm>
                <a:off x="3505200" y="3022218"/>
                <a:ext cx="914400" cy="304800"/>
                <a:chOff x="3962400" y="2813345"/>
                <a:chExt cx="914400" cy="304800"/>
              </a:xfrm>
            </p:grpSpPr>
            <p:sp>
              <p:nvSpPr>
                <p:cNvPr id="125" name="Flowchart: Process 124">
                  <a:extLst>
                    <a:ext uri="{FF2B5EF4-FFF2-40B4-BE49-F238E27FC236}">
                      <a16:creationId xmlns:a16="http://schemas.microsoft.com/office/drawing/2014/main" id="{78A9B788-7379-4687-89D9-13C97B7BADE6}"/>
                    </a:ext>
                  </a:extLst>
                </p:cNvPr>
                <p:cNvSpPr/>
                <p:nvPr/>
              </p:nvSpPr>
              <p:spPr>
                <a:xfrm>
                  <a:off x="3962400" y="2813345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6" name="Flowchart: Process 125">
                  <a:extLst>
                    <a:ext uri="{FF2B5EF4-FFF2-40B4-BE49-F238E27FC236}">
                      <a16:creationId xmlns:a16="http://schemas.microsoft.com/office/drawing/2014/main" id="{2874FCE3-04FB-400D-9295-54B9E0FDE47E}"/>
                    </a:ext>
                  </a:extLst>
                </p:cNvPr>
                <p:cNvSpPr/>
                <p:nvPr/>
              </p:nvSpPr>
              <p:spPr>
                <a:xfrm>
                  <a:off x="4267200" y="2813345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7" name="Flowchart: Process 126">
                  <a:extLst>
                    <a:ext uri="{FF2B5EF4-FFF2-40B4-BE49-F238E27FC236}">
                      <a16:creationId xmlns:a16="http://schemas.microsoft.com/office/drawing/2014/main" id="{7189BE2A-B57A-4132-BF8C-5B4E847CAE23}"/>
                    </a:ext>
                  </a:extLst>
                </p:cNvPr>
                <p:cNvSpPr/>
                <p:nvPr/>
              </p:nvSpPr>
              <p:spPr>
                <a:xfrm>
                  <a:off x="4572000" y="2813345"/>
                  <a:ext cx="304800" cy="304800"/>
                </a:xfrm>
                <a:prstGeom prst="flowChartProcess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4" name="Group 113">
                <a:extLst>
                  <a:ext uri="{FF2B5EF4-FFF2-40B4-BE49-F238E27FC236}">
                    <a16:creationId xmlns:a16="http://schemas.microsoft.com/office/drawing/2014/main" id="{0FE8425A-5B63-49CB-9A42-2D0E794C45C9}"/>
                  </a:ext>
                </a:extLst>
              </p:cNvPr>
              <p:cNvGrpSpPr/>
              <p:nvPr/>
            </p:nvGrpSpPr>
            <p:grpSpPr>
              <a:xfrm>
                <a:off x="3512916" y="3481439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21" name="Flowchart: Process 120">
                  <a:extLst>
                    <a:ext uri="{FF2B5EF4-FFF2-40B4-BE49-F238E27FC236}">
                      <a16:creationId xmlns:a16="http://schemas.microsoft.com/office/drawing/2014/main" id="{F3C45C2F-3EBC-4C8A-B712-821A10C11902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2" name="Flowchart: Process 121">
                  <a:extLst>
                    <a:ext uri="{FF2B5EF4-FFF2-40B4-BE49-F238E27FC236}">
                      <a16:creationId xmlns:a16="http://schemas.microsoft.com/office/drawing/2014/main" id="{24053C46-39AE-44D2-8B80-079275DAB4B0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3" name="Flowchart: Process 122">
                  <a:extLst>
                    <a:ext uri="{FF2B5EF4-FFF2-40B4-BE49-F238E27FC236}">
                      <a16:creationId xmlns:a16="http://schemas.microsoft.com/office/drawing/2014/main" id="{DFC3F5EE-AB12-4A3E-858F-B3E80B874FA4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4" name="Flowchart: Process 123">
                  <a:extLst>
                    <a:ext uri="{FF2B5EF4-FFF2-40B4-BE49-F238E27FC236}">
                      <a16:creationId xmlns:a16="http://schemas.microsoft.com/office/drawing/2014/main" id="{B28DEB79-BDFC-4406-9BB8-F827F3F5EBE4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1F9B9B3E-208B-4915-B079-354982AB585D}"/>
                  </a:ext>
                </a:extLst>
              </p:cNvPr>
              <p:cNvGrpSpPr/>
              <p:nvPr/>
            </p:nvGrpSpPr>
            <p:grpSpPr>
              <a:xfrm>
                <a:off x="3505200" y="3925481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17" name="Flowchart: Process 116">
                  <a:extLst>
                    <a:ext uri="{FF2B5EF4-FFF2-40B4-BE49-F238E27FC236}">
                      <a16:creationId xmlns:a16="http://schemas.microsoft.com/office/drawing/2014/main" id="{A44CD0EB-0884-41BA-A37B-FB84FA07CFE7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8" name="Flowchart: Process 117">
                  <a:extLst>
                    <a:ext uri="{FF2B5EF4-FFF2-40B4-BE49-F238E27FC236}">
                      <a16:creationId xmlns:a16="http://schemas.microsoft.com/office/drawing/2014/main" id="{2919F2EE-F7C5-4973-B549-09BD7C443C73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9" name="Flowchart: Process 118">
                  <a:extLst>
                    <a:ext uri="{FF2B5EF4-FFF2-40B4-BE49-F238E27FC236}">
                      <a16:creationId xmlns:a16="http://schemas.microsoft.com/office/drawing/2014/main" id="{DEBF1387-C9FA-4299-A3CE-64554700E967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0" name="Flowchart: Process 119">
                  <a:extLst>
                    <a:ext uri="{FF2B5EF4-FFF2-40B4-BE49-F238E27FC236}">
                      <a16:creationId xmlns:a16="http://schemas.microsoft.com/office/drawing/2014/main" id="{CB91FC94-A369-4E51-ACD4-B3C6BC541F03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16" name="Flowchart: Document 115">
                <a:extLst>
                  <a:ext uri="{FF2B5EF4-FFF2-40B4-BE49-F238E27FC236}">
                    <a16:creationId xmlns:a16="http://schemas.microsoft.com/office/drawing/2014/main" id="{978C26FF-B390-4886-9E61-D32744606DD9}"/>
                  </a:ext>
                </a:extLst>
              </p:cNvPr>
              <p:cNvSpPr/>
              <p:nvPr/>
            </p:nvSpPr>
            <p:spPr>
              <a:xfrm>
                <a:off x="3360516" y="2410687"/>
                <a:ext cx="1524000" cy="3124200"/>
              </a:xfrm>
              <a:prstGeom prst="flowChartDocumen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0" name="Rectangle: Rounded Corners 109">
              <a:extLst>
                <a:ext uri="{FF2B5EF4-FFF2-40B4-BE49-F238E27FC236}">
                  <a16:creationId xmlns:a16="http://schemas.microsoft.com/office/drawing/2014/main" id="{848CB6ED-E700-4B64-AF7E-1BEE8AEA1CCD}"/>
                </a:ext>
              </a:extLst>
            </p:cNvPr>
            <p:cNvSpPr/>
            <p:nvPr/>
          </p:nvSpPr>
          <p:spPr>
            <a:xfrm>
              <a:off x="4542415" y="1923015"/>
              <a:ext cx="1981200" cy="2496585"/>
            </a:xfrm>
            <a:prstGeom prst="round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E3F91719-6DF2-4122-B799-3386F94542C7}"/>
              </a:ext>
            </a:extLst>
          </p:cNvPr>
          <p:cNvGrpSpPr/>
          <p:nvPr/>
        </p:nvGrpSpPr>
        <p:grpSpPr>
          <a:xfrm>
            <a:off x="6082288" y="755375"/>
            <a:ext cx="760716" cy="1295935"/>
            <a:chOff x="4542415" y="1923015"/>
            <a:chExt cx="1981200" cy="2496585"/>
          </a:xfrm>
        </p:grpSpPr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DBEC96F6-35F0-43B1-BFB2-DA7AFB1F1660}"/>
                </a:ext>
              </a:extLst>
            </p:cNvPr>
            <p:cNvGrpSpPr/>
            <p:nvPr/>
          </p:nvGrpSpPr>
          <p:grpSpPr>
            <a:xfrm>
              <a:off x="4642127" y="2075415"/>
              <a:ext cx="1717075" cy="2195111"/>
              <a:chOff x="1551008" y="2410687"/>
              <a:chExt cx="3333508" cy="3148314"/>
            </a:xfrm>
          </p:grpSpPr>
          <p:sp>
            <p:nvSpPr>
              <p:cNvPr id="135" name="Flowchart: Document 134">
                <a:extLst>
                  <a:ext uri="{FF2B5EF4-FFF2-40B4-BE49-F238E27FC236}">
                    <a16:creationId xmlns:a16="http://schemas.microsoft.com/office/drawing/2014/main" id="{D9D830E6-0140-4A9B-8EC2-DED8BFB2458A}"/>
                  </a:ext>
                </a:extLst>
              </p:cNvPr>
              <p:cNvSpPr/>
              <p:nvPr/>
            </p:nvSpPr>
            <p:spPr>
              <a:xfrm>
                <a:off x="1551008" y="2434801"/>
                <a:ext cx="1524000" cy="3124200"/>
              </a:xfrm>
              <a:prstGeom prst="flowChartDocumen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36" name="Group 135">
                <a:extLst>
                  <a:ext uri="{FF2B5EF4-FFF2-40B4-BE49-F238E27FC236}">
                    <a16:creationId xmlns:a16="http://schemas.microsoft.com/office/drawing/2014/main" id="{52B25026-834F-445C-836E-E22587137DA0}"/>
                  </a:ext>
                </a:extLst>
              </p:cNvPr>
              <p:cNvGrpSpPr/>
              <p:nvPr/>
            </p:nvGrpSpPr>
            <p:grpSpPr>
              <a:xfrm>
                <a:off x="3505200" y="2590800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52" name="Flowchart: Process 151">
                  <a:extLst>
                    <a:ext uri="{FF2B5EF4-FFF2-40B4-BE49-F238E27FC236}">
                      <a16:creationId xmlns:a16="http://schemas.microsoft.com/office/drawing/2014/main" id="{C41879EC-E713-46C4-96A2-5B1A0ADBA4B1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3" name="Flowchart: Process 152">
                  <a:extLst>
                    <a:ext uri="{FF2B5EF4-FFF2-40B4-BE49-F238E27FC236}">
                      <a16:creationId xmlns:a16="http://schemas.microsoft.com/office/drawing/2014/main" id="{0B5607E2-9BFE-40F5-917C-B6E9F699A7BB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4" name="Flowchart: Process 153">
                  <a:extLst>
                    <a:ext uri="{FF2B5EF4-FFF2-40B4-BE49-F238E27FC236}">
                      <a16:creationId xmlns:a16="http://schemas.microsoft.com/office/drawing/2014/main" id="{F8EEEAE8-0739-450A-ADD6-9A723CC5AB51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5" name="Flowchart: Process 154">
                  <a:extLst>
                    <a:ext uri="{FF2B5EF4-FFF2-40B4-BE49-F238E27FC236}">
                      <a16:creationId xmlns:a16="http://schemas.microsoft.com/office/drawing/2014/main" id="{0B9A5C29-0D47-418D-A2D6-F15D94F17F9F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7" name="Group 136">
                <a:extLst>
                  <a:ext uri="{FF2B5EF4-FFF2-40B4-BE49-F238E27FC236}">
                    <a16:creationId xmlns:a16="http://schemas.microsoft.com/office/drawing/2014/main" id="{7F212DDF-3D0A-4941-B201-0B2D12826BD0}"/>
                  </a:ext>
                </a:extLst>
              </p:cNvPr>
              <p:cNvGrpSpPr/>
              <p:nvPr/>
            </p:nvGrpSpPr>
            <p:grpSpPr>
              <a:xfrm>
                <a:off x="3505200" y="3022218"/>
                <a:ext cx="914400" cy="304800"/>
                <a:chOff x="3962400" y="2813345"/>
                <a:chExt cx="914400" cy="304800"/>
              </a:xfrm>
            </p:grpSpPr>
            <p:sp>
              <p:nvSpPr>
                <p:cNvPr id="149" name="Flowchart: Process 148">
                  <a:extLst>
                    <a:ext uri="{FF2B5EF4-FFF2-40B4-BE49-F238E27FC236}">
                      <a16:creationId xmlns:a16="http://schemas.microsoft.com/office/drawing/2014/main" id="{88DB663D-6F1A-4279-B4CB-E56A091F1FBA}"/>
                    </a:ext>
                  </a:extLst>
                </p:cNvPr>
                <p:cNvSpPr/>
                <p:nvPr/>
              </p:nvSpPr>
              <p:spPr>
                <a:xfrm>
                  <a:off x="3962400" y="2813345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0" name="Flowchart: Process 149">
                  <a:extLst>
                    <a:ext uri="{FF2B5EF4-FFF2-40B4-BE49-F238E27FC236}">
                      <a16:creationId xmlns:a16="http://schemas.microsoft.com/office/drawing/2014/main" id="{3597DABE-3B61-4C86-9BA6-1245804EEB9D}"/>
                    </a:ext>
                  </a:extLst>
                </p:cNvPr>
                <p:cNvSpPr/>
                <p:nvPr/>
              </p:nvSpPr>
              <p:spPr>
                <a:xfrm>
                  <a:off x="4267200" y="2813345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1" name="Flowchart: Process 150">
                  <a:extLst>
                    <a:ext uri="{FF2B5EF4-FFF2-40B4-BE49-F238E27FC236}">
                      <a16:creationId xmlns:a16="http://schemas.microsoft.com/office/drawing/2014/main" id="{B2E6E542-868E-4662-9FB4-318F244F5A33}"/>
                    </a:ext>
                  </a:extLst>
                </p:cNvPr>
                <p:cNvSpPr/>
                <p:nvPr/>
              </p:nvSpPr>
              <p:spPr>
                <a:xfrm>
                  <a:off x="4572000" y="2813345"/>
                  <a:ext cx="304800" cy="304800"/>
                </a:xfrm>
                <a:prstGeom prst="flowChartProcess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8" name="Group 137">
                <a:extLst>
                  <a:ext uri="{FF2B5EF4-FFF2-40B4-BE49-F238E27FC236}">
                    <a16:creationId xmlns:a16="http://schemas.microsoft.com/office/drawing/2014/main" id="{AD4EAF3C-0D38-4E56-A49E-2080E6737381}"/>
                  </a:ext>
                </a:extLst>
              </p:cNvPr>
              <p:cNvGrpSpPr/>
              <p:nvPr/>
            </p:nvGrpSpPr>
            <p:grpSpPr>
              <a:xfrm>
                <a:off x="3512916" y="3481439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45" name="Flowchart: Process 144">
                  <a:extLst>
                    <a:ext uri="{FF2B5EF4-FFF2-40B4-BE49-F238E27FC236}">
                      <a16:creationId xmlns:a16="http://schemas.microsoft.com/office/drawing/2014/main" id="{013467B4-8597-4316-9AB8-942EF3D07027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6" name="Flowchart: Process 145">
                  <a:extLst>
                    <a:ext uri="{FF2B5EF4-FFF2-40B4-BE49-F238E27FC236}">
                      <a16:creationId xmlns:a16="http://schemas.microsoft.com/office/drawing/2014/main" id="{1A0E2352-CEE0-4C15-BFC5-059A95305E98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7" name="Flowchart: Process 146">
                  <a:extLst>
                    <a:ext uri="{FF2B5EF4-FFF2-40B4-BE49-F238E27FC236}">
                      <a16:creationId xmlns:a16="http://schemas.microsoft.com/office/drawing/2014/main" id="{DE7DA3DA-EC9B-4EE3-B86F-4E2036333C5D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8" name="Flowchart: Process 147">
                  <a:extLst>
                    <a:ext uri="{FF2B5EF4-FFF2-40B4-BE49-F238E27FC236}">
                      <a16:creationId xmlns:a16="http://schemas.microsoft.com/office/drawing/2014/main" id="{E505C0A6-F1EE-4F42-8091-01AE3D667039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F1E52CB0-80A3-44D1-94FB-89B080E14333}"/>
                  </a:ext>
                </a:extLst>
              </p:cNvPr>
              <p:cNvGrpSpPr/>
              <p:nvPr/>
            </p:nvGrpSpPr>
            <p:grpSpPr>
              <a:xfrm>
                <a:off x="3505200" y="3925481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41" name="Flowchart: Process 140">
                  <a:extLst>
                    <a:ext uri="{FF2B5EF4-FFF2-40B4-BE49-F238E27FC236}">
                      <a16:creationId xmlns:a16="http://schemas.microsoft.com/office/drawing/2014/main" id="{3BF374E2-8804-4CF1-AC29-A0E57BF028C6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2" name="Flowchart: Process 141">
                  <a:extLst>
                    <a:ext uri="{FF2B5EF4-FFF2-40B4-BE49-F238E27FC236}">
                      <a16:creationId xmlns:a16="http://schemas.microsoft.com/office/drawing/2014/main" id="{B28B777E-6C40-4B7E-AA09-EEA202B2966E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3" name="Flowchart: Process 142">
                  <a:extLst>
                    <a:ext uri="{FF2B5EF4-FFF2-40B4-BE49-F238E27FC236}">
                      <a16:creationId xmlns:a16="http://schemas.microsoft.com/office/drawing/2014/main" id="{1D41400F-6615-4593-8450-E782CB020DB1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4" name="Flowchart: Process 143">
                  <a:extLst>
                    <a:ext uri="{FF2B5EF4-FFF2-40B4-BE49-F238E27FC236}">
                      <a16:creationId xmlns:a16="http://schemas.microsoft.com/office/drawing/2014/main" id="{F5F5B02F-5C5C-4230-A4DB-6EF4185DD79C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40" name="Flowchart: Document 139">
                <a:extLst>
                  <a:ext uri="{FF2B5EF4-FFF2-40B4-BE49-F238E27FC236}">
                    <a16:creationId xmlns:a16="http://schemas.microsoft.com/office/drawing/2014/main" id="{80C12916-DDC1-4790-9117-E230F24F6E1C}"/>
                  </a:ext>
                </a:extLst>
              </p:cNvPr>
              <p:cNvSpPr/>
              <p:nvPr/>
            </p:nvSpPr>
            <p:spPr>
              <a:xfrm>
                <a:off x="3360516" y="2410687"/>
                <a:ext cx="1524000" cy="3124200"/>
              </a:xfrm>
              <a:prstGeom prst="flowChartDocumen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34" name="Rectangle: Rounded Corners 133">
              <a:extLst>
                <a:ext uri="{FF2B5EF4-FFF2-40B4-BE49-F238E27FC236}">
                  <a16:creationId xmlns:a16="http://schemas.microsoft.com/office/drawing/2014/main" id="{067D9B74-8365-48D4-AE16-AC47A3015BD0}"/>
                </a:ext>
              </a:extLst>
            </p:cNvPr>
            <p:cNvSpPr/>
            <p:nvPr/>
          </p:nvSpPr>
          <p:spPr>
            <a:xfrm>
              <a:off x="4542415" y="1923015"/>
              <a:ext cx="1981200" cy="2496585"/>
            </a:xfrm>
            <a:prstGeom prst="round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4E0AF33F-29BD-4CDD-B873-CF9C48EE3316}"/>
              </a:ext>
            </a:extLst>
          </p:cNvPr>
          <p:cNvGrpSpPr/>
          <p:nvPr/>
        </p:nvGrpSpPr>
        <p:grpSpPr>
          <a:xfrm>
            <a:off x="5669618" y="2248504"/>
            <a:ext cx="760716" cy="1295935"/>
            <a:chOff x="4542415" y="1923015"/>
            <a:chExt cx="1981200" cy="2496585"/>
          </a:xfrm>
        </p:grpSpPr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id="{A9585800-348A-4E28-B1AC-FAA480027D11}"/>
                </a:ext>
              </a:extLst>
            </p:cNvPr>
            <p:cNvGrpSpPr/>
            <p:nvPr/>
          </p:nvGrpSpPr>
          <p:grpSpPr>
            <a:xfrm>
              <a:off x="4642127" y="2075415"/>
              <a:ext cx="1717075" cy="2195111"/>
              <a:chOff x="1551008" y="2410687"/>
              <a:chExt cx="3333508" cy="3148314"/>
            </a:xfrm>
          </p:grpSpPr>
          <p:sp>
            <p:nvSpPr>
              <p:cNvPr id="159" name="Flowchart: Document 158">
                <a:extLst>
                  <a:ext uri="{FF2B5EF4-FFF2-40B4-BE49-F238E27FC236}">
                    <a16:creationId xmlns:a16="http://schemas.microsoft.com/office/drawing/2014/main" id="{496E5193-F259-4210-A6AB-6199DC4C361B}"/>
                  </a:ext>
                </a:extLst>
              </p:cNvPr>
              <p:cNvSpPr/>
              <p:nvPr/>
            </p:nvSpPr>
            <p:spPr>
              <a:xfrm>
                <a:off x="1551008" y="2434801"/>
                <a:ext cx="1524000" cy="3124200"/>
              </a:xfrm>
              <a:prstGeom prst="flowChartDocumen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8D6730E2-D025-4826-A30B-DF98B4EB9869}"/>
                  </a:ext>
                </a:extLst>
              </p:cNvPr>
              <p:cNvGrpSpPr/>
              <p:nvPr/>
            </p:nvGrpSpPr>
            <p:grpSpPr>
              <a:xfrm>
                <a:off x="3505200" y="2590800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76" name="Flowchart: Process 175">
                  <a:extLst>
                    <a:ext uri="{FF2B5EF4-FFF2-40B4-BE49-F238E27FC236}">
                      <a16:creationId xmlns:a16="http://schemas.microsoft.com/office/drawing/2014/main" id="{E806F754-5043-4D33-BD03-2BA874F42CBD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7" name="Flowchart: Process 176">
                  <a:extLst>
                    <a:ext uri="{FF2B5EF4-FFF2-40B4-BE49-F238E27FC236}">
                      <a16:creationId xmlns:a16="http://schemas.microsoft.com/office/drawing/2014/main" id="{9C8A9579-40A9-43F4-909B-45BC26D0963F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8" name="Flowchart: Process 177">
                  <a:extLst>
                    <a:ext uri="{FF2B5EF4-FFF2-40B4-BE49-F238E27FC236}">
                      <a16:creationId xmlns:a16="http://schemas.microsoft.com/office/drawing/2014/main" id="{02F0323A-0412-40C7-8515-EF1A3CF81988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9" name="Flowchart: Process 178">
                  <a:extLst>
                    <a:ext uri="{FF2B5EF4-FFF2-40B4-BE49-F238E27FC236}">
                      <a16:creationId xmlns:a16="http://schemas.microsoft.com/office/drawing/2014/main" id="{8060E965-E96B-4F7F-9FF0-07138B6EF34F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82BD30B7-1C38-4C0E-89DC-53DC14F17B34}"/>
                  </a:ext>
                </a:extLst>
              </p:cNvPr>
              <p:cNvGrpSpPr/>
              <p:nvPr/>
            </p:nvGrpSpPr>
            <p:grpSpPr>
              <a:xfrm>
                <a:off x="3505200" y="3022218"/>
                <a:ext cx="914400" cy="304800"/>
                <a:chOff x="3962400" y="2813345"/>
                <a:chExt cx="914400" cy="304800"/>
              </a:xfrm>
            </p:grpSpPr>
            <p:sp>
              <p:nvSpPr>
                <p:cNvPr id="173" name="Flowchart: Process 172">
                  <a:extLst>
                    <a:ext uri="{FF2B5EF4-FFF2-40B4-BE49-F238E27FC236}">
                      <a16:creationId xmlns:a16="http://schemas.microsoft.com/office/drawing/2014/main" id="{E2597E3D-0E1F-4F6B-A91D-4AAB06A0A2E5}"/>
                    </a:ext>
                  </a:extLst>
                </p:cNvPr>
                <p:cNvSpPr/>
                <p:nvPr/>
              </p:nvSpPr>
              <p:spPr>
                <a:xfrm>
                  <a:off x="3962400" y="2813345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4" name="Flowchart: Process 173">
                  <a:extLst>
                    <a:ext uri="{FF2B5EF4-FFF2-40B4-BE49-F238E27FC236}">
                      <a16:creationId xmlns:a16="http://schemas.microsoft.com/office/drawing/2014/main" id="{BB3BAD58-CE0A-477C-BE79-F11C924A488D}"/>
                    </a:ext>
                  </a:extLst>
                </p:cNvPr>
                <p:cNvSpPr/>
                <p:nvPr/>
              </p:nvSpPr>
              <p:spPr>
                <a:xfrm>
                  <a:off x="4267200" y="2813345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5" name="Flowchart: Process 174">
                  <a:extLst>
                    <a:ext uri="{FF2B5EF4-FFF2-40B4-BE49-F238E27FC236}">
                      <a16:creationId xmlns:a16="http://schemas.microsoft.com/office/drawing/2014/main" id="{27753C17-83D5-4C93-AB9D-BB5EFC69B01F}"/>
                    </a:ext>
                  </a:extLst>
                </p:cNvPr>
                <p:cNvSpPr/>
                <p:nvPr/>
              </p:nvSpPr>
              <p:spPr>
                <a:xfrm>
                  <a:off x="4572000" y="2813345"/>
                  <a:ext cx="304800" cy="304800"/>
                </a:xfrm>
                <a:prstGeom prst="flowChartProcess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B90285C7-858D-41B5-B418-16972FFB6DF3}"/>
                  </a:ext>
                </a:extLst>
              </p:cNvPr>
              <p:cNvGrpSpPr/>
              <p:nvPr/>
            </p:nvGrpSpPr>
            <p:grpSpPr>
              <a:xfrm>
                <a:off x="3512916" y="3481439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69" name="Flowchart: Process 168">
                  <a:extLst>
                    <a:ext uri="{FF2B5EF4-FFF2-40B4-BE49-F238E27FC236}">
                      <a16:creationId xmlns:a16="http://schemas.microsoft.com/office/drawing/2014/main" id="{0B0EB823-BCC8-49C7-A42F-68483227885E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0" name="Flowchart: Process 169">
                  <a:extLst>
                    <a:ext uri="{FF2B5EF4-FFF2-40B4-BE49-F238E27FC236}">
                      <a16:creationId xmlns:a16="http://schemas.microsoft.com/office/drawing/2014/main" id="{970A004A-9452-436C-97FB-4BAA8B64010E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1" name="Flowchart: Process 170">
                  <a:extLst>
                    <a:ext uri="{FF2B5EF4-FFF2-40B4-BE49-F238E27FC236}">
                      <a16:creationId xmlns:a16="http://schemas.microsoft.com/office/drawing/2014/main" id="{E1AA329E-A3F4-4CE0-AB3A-6C44F4AF3AAA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2" name="Flowchart: Process 171">
                  <a:extLst>
                    <a:ext uri="{FF2B5EF4-FFF2-40B4-BE49-F238E27FC236}">
                      <a16:creationId xmlns:a16="http://schemas.microsoft.com/office/drawing/2014/main" id="{FE2BE342-60C8-4B96-A1C3-0CCDE36F370E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A8421182-BEED-42B6-8E37-2C494A7E07FD}"/>
                  </a:ext>
                </a:extLst>
              </p:cNvPr>
              <p:cNvGrpSpPr/>
              <p:nvPr/>
            </p:nvGrpSpPr>
            <p:grpSpPr>
              <a:xfrm>
                <a:off x="3505200" y="3925481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65" name="Flowchart: Process 164">
                  <a:extLst>
                    <a:ext uri="{FF2B5EF4-FFF2-40B4-BE49-F238E27FC236}">
                      <a16:creationId xmlns:a16="http://schemas.microsoft.com/office/drawing/2014/main" id="{192657F1-7805-4526-9896-650195ACD418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6" name="Flowchart: Process 165">
                  <a:extLst>
                    <a:ext uri="{FF2B5EF4-FFF2-40B4-BE49-F238E27FC236}">
                      <a16:creationId xmlns:a16="http://schemas.microsoft.com/office/drawing/2014/main" id="{3B329119-9201-487E-99B7-F5B127362ADF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7" name="Flowchart: Process 166">
                  <a:extLst>
                    <a:ext uri="{FF2B5EF4-FFF2-40B4-BE49-F238E27FC236}">
                      <a16:creationId xmlns:a16="http://schemas.microsoft.com/office/drawing/2014/main" id="{A6590C43-CF5B-4362-82ED-D8B6E8552F33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8" name="Flowchart: Process 167">
                  <a:extLst>
                    <a:ext uri="{FF2B5EF4-FFF2-40B4-BE49-F238E27FC236}">
                      <a16:creationId xmlns:a16="http://schemas.microsoft.com/office/drawing/2014/main" id="{4B535303-1FBE-424C-B4D6-765AB73909A4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64" name="Flowchart: Document 163">
                <a:extLst>
                  <a:ext uri="{FF2B5EF4-FFF2-40B4-BE49-F238E27FC236}">
                    <a16:creationId xmlns:a16="http://schemas.microsoft.com/office/drawing/2014/main" id="{BEDE1692-0494-4B7A-B3F8-8B06175C456F}"/>
                  </a:ext>
                </a:extLst>
              </p:cNvPr>
              <p:cNvSpPr/>
              <p:nvPr/>
            </p:nvSpPr>
            <p:spPr>
              <a:xfrm>
                <a:off x="3360516" y="2410687"/>
                <a:ext cx="1524000" cy="3124200"/>
              </a:xfrm>
              <a:prstGeom prst="flowChartDocumen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58" name="Rectangle: Rounded Corners 157">
              <a:extLst>
                <a:ext uri="{FF2B5EF4-FFF2-40B4-BE49-F238E27FC236}">
                  <a16:creationId xmlns:a16="http://schemas.microsoft.com/office/drawing/2014/main" id="{277489A9-ADC3-43D8-AA45-DBD8E7EEF64F}"/>
                </a:ext>
              </a:extLst>
            </p:cNvPr>
            <p:cNvSpPr/>
            <p:nvPr/>
          </p:nvSpPr>
          <p:spPr>
            <a:xfrm>
              <a:off x="4542415" y="1923015"/>
              <a:ext cx="1981200" cy="2496585"/>
            </a:xfrm>
            <a:prstGeom prst="round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6773FDA4-9C7B-4EFC-974A-3C9615F1359C}"/>
              </a:ext>
            </a:extLst>
          </p:cNvPr>
          <p:cNvGrpSpPr/>
          <p:nvPr/>
        </p:nvGrpSpPr>
        <p:grpSpPr>
          <a:xfrm>
            <a:off x="6313621" y="2827548"/>
            <a:ext cx="760716" cy="1295935"/>
            <a:chOff x="4542415" y="1923015"/>
            <a:chExt cx="1981200" cy="2496585"/>
          </a:xfrm>
        </p:grpSpPr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68FA47DD-35BF-4DB1-9B21-3E6410C539A7}"/>
                </a:ext>
              </a:extLst>
            </p:cNvPr>
            <p:cNvGrpSpPr/>
            <p:nvPr/>
          </p:nvGrpSpPr>
          <p:grpSpPr>
            <a:xfrm>
              <a:off x="4642127" y="2075415"/>
              <a:ext cx="1717075" cy="2195111"/>
              <a:chOff x="1551008" y="2410687"/>
              <a:chExt cx="3333508" cy="3148314"/>
            </a:xfrm>
          </p:grpSpPr>
          <p:sp>
            <p:nvSpPr>
              <p:cNvPr id="183" name="Flowchart: Document 182">
                <a:extLst>
                  <a:ext uri="{FF2B5EF4-FFF2-40B4-BE49-F238E27FC236}">
                    <a16:creationId xmlns:a16="http://schemas.microsoft.com/office/drawing/2014/main" id="{D9FA2ACD-E06D-4706-BEBB-49F044D1A3F3}"/>
                  </a:ext>
                </a:extLst>
              </p:cNvPr>
              <p:cNvSpPr/>
              <p:nvPr/>
            </p:nvSpPr>
            <p:spPr>
              <a:xfrm>
                <a:off x="1551008" y="2434801"/>
                <a:ext cx="1524000" cy="3124200"/>
              </a:xfrm>
              <a:prstGeom prst="flowChartDocumen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14C246E7-08EF-4B75-A3EA-64B6408D40D9}"/>
                  </a:ext>
                </a:extLst>
              </p:cNvPr>
              <p:cNvGrpSpPr/>
              <p:nvPr/>
            </p:nvGrpSpPr>
            <p:grpSpPr>
              <a:xfrm>
                <a:off x="3505200" y="2590800"/>
                <a:ext cx="1219200" cy="304800"/>
                <a:chOff x="3657600" y="2438400"/>
                <a:chExt cx="1219200" cy="304800"/>
              </a:xfrm>
            </p:grpSpPr>
            <p:sp>
              <p:nvSpPr>
                <p:cNvPr id="200" name="Flowchart: Process 199">
                  <a:extLst>
                    <a:ext uri="{FF2B5EF4-FFF2-40B4-BE49-F238E27FC236}">
                      <a16:creationId xmlns:a16="http://schemas.microsoft.com/office/drawing/2014/main" id="{75DB9C1C-4EB3-404C-A824-860C137AC147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1" name="Flowchart: Process 200">
                  <a:extLst>
                    <a:ext uri="{FF2B5EF4-FFF2-40B4-BE49-F238E27FC236}">
                      <a16:creationId xmlns:a16="http://schemas.microsoft.com/office/drawing/2014/main" id="{58D5E57E-D036-4F15-AB11-33E8678A5B05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2" name="Flowchart: Process 201">
                  <a:extLst>
                    <a:ext uri="{FF2B5EF4-FFF2-40B4-BE49-F238E27FC236}">
                      <a16:creationId xmlns:a16="http://schemas.microsoft.com/office/drawing/2014/main" id="{5A89B776-10F3-4FBF-BB6D-D43436FA010F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3" name="Flowchart: Process 202">
                  <a:extLst>
                    <a:ext uri="{FF2B5EF4-FFF2-40B4-BE49-F238E27FC236}">
                      <a16:creationId xmlns:a16="http://schemas.microsoft.com/office/drawing/2014/main" id="{84F8CEB9-4EB5-4058-9CA6-BC06C0405AA4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85" name="Group 184">
                <a:extLst>
                  <a:ext uri="{FF2B5EF4-FFF2-40B4-BE49-F238E27FC236}">
                    <a16:creationId xmlns:a16="http://schemas.microsoft.com/office/drawing/2014/main" id="{B4912DDB-7EB1-463D-A695-A9B193E0A81B}"/>
                  </a:ext>
                </a:extLst>
              </p:cNvPr>
              <p:cNvGrpSpPr/>
              <p:nvPr/>
            </p:nvGrpSpPr>
            <p:grpSpPr>
              <a:xfrm>
                <a:off x="3505200" y="3022218"/>
                <a:ext cx="914400" cy="304800"/>
                <a:chOff x="3962400" y="2813345"/>
                <a:chExt cx="914400" cy="304800"/>
              </a:xfrm>
            </p:grpSpPr>
            <p:sp>
              <p:nvSpPr>
                <p:cNvPr id="197" name="Flowchart: Process 196">
                  <a:extLst>
                    <a:ext uri="{FF2B5EF4-FFF2-40B4-BE49-F238E27FC236}">
                      <a16:creationId xmlns:a16="http://schemas.microsoft.com/office/drawing/2014/main" id="{A5BE7B35-26E5-4A9A-BDAF-0FBA38B4EA20}"/>
                    </a:ext>
                  </a:extLst>
                </p:cNvPr>
                <p:cNvSpPr/>
                <p:nvPr/>
              </p:nvSpPr>
              <p:spPr>
                <a:xfrm>
                  <a:off x="3962400" y="2813345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8" name="Flowchart: Process 197">
                  <a:extLst>
                    <a:ext uri="{FF2B5EF4-FFF2-40B4-BE49-F238E27FC236}">
                      <a16:creationId xmlns:a16="http://schemas.microsoft.com/office/drawing/2014/main" id="{E5F8E159-DB87-4A5B-B4F6-9458736FBA77}"/>
                    </a:ext>
                  </a:extLst>
                </p:cNvPr>
                <p:cNvSpPr/>
                <p:nvPr/>
              </p:nvSpPr>
              <p:spPr>
                <a:xfrm>
                  <a:off x="4267200" y="2813345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9" name="Flowchart: Process 198">
                  <a:extLst>
                    <a:ext uri="{FF2B5EF4-FFF2-40B4-BE49-F238E27FC236}">
                      <a16:creationId xmlns:a16="http://schemas.microsoft.com/office/drawing/2014/main" id="{40F700A9-6BC4-4770-A2F0-089B35E12076}"/>
                    </a:ext>
                  </a:extLst>
                </p:cNvPr>
                <p:cNvSpPr/>
                <p:nvPr/>
              </p:nvSpPr>
              <p:spPr>
                <a:xfrm>
                  <a:off x="4572000" y="2813345"/>
                  <a:ext cx="304800" cy="304800"/>
                </a:xfrm>
                <a:prstGeom prst="flowChartProcess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86" name="Group 185">
                <a:extLst>
                  <a:ext uri="{FF2B5EF4-FFF2-40B4-BE49-F238E27FC236}">
                    <a16:creationId xmlns:a16="http://schemas.microsoft.com/office/drawing/2014/main" id="{AB84C164-541D-46D2-9EF1-A3DC87813C33}"/>
                  </a:ext>
                </a:extLst>
              </p:cNvPr>
              <p:cNvGrpSpPr/>
              <p:nvPr/>
            </p:nvGrpSpPr>
            <p:grpSpPr>
              <a:xfrm>
                <a:off x="3512916" y="3481439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93" name="Flowchart: Process 192">
                  <a:extLst>
                    <a:ext uri="{FF2B5EF4-FFF2-40B4-BE49-F238E27FC236}">
                      <a16:creationId xmlns:a16="http://schemas.microsoft.com/office/drawing/2014/main" id="{D25E7789-21B7-4D98-A9AF-CA6A65B7FC44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4" name="Flowchart: Process 193">
                  <a:extLst>
                    <a:ext uri="{FF2B5EF4-FFF2-40B4-BE49-F238E27FC236}">
                      <a16:creationId xmlns:a16="http://schemas.microsoft.com/office/drawing/2014/main" id="{64D7616B-34CA-4AF7-A985-0F796E052CAE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5" name="Flowchart: Process 194">
                  <a:extLst>
                    <a:ext uri="{FF2B5EF4-FFF2-40B4-BE49-F238E27FC236}">
                      <a16:creationId xmlns:a16="http://schemas.microsoft.com/office/drawing/2014/main" id="{79585A9F-CB82-4754-B521-96A06B2B3AC1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6" name="Flowchart: Process 195">
                  <a:extLst>
                    <a:ext uri="{FF2B5EF4-FFF2-40B4-BE49-F238E27FC236}">
                      <a16:creationId xmlns:a16="http://schemas.microsoft.com/office/drawing/2014/main" id="{3D135171-E3E3-4FDF-9C99-8F3E64760FA3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87" name="Group 186">
                <a:extLst>
                  <a:ext uri="{FF2B5EF4-FFF2-40B4-BE49-F238E27FC236}">
                    <a16:creationId xmlns:a16="http://schemas.microsoft.com/office/drawing/2014/main" id="{153598C2-DFB4-4EC5-9ACE-518AD6D7E7A8}"/>
                  </a:ext>
                </a:extLst>
              </p:cNvPr>
              <p:cNvGrpSpPr/>
              <p:nvPr/>
            </p:nvGrpSpPr>
            <p:grpSpPr>
              <a:xfrm>
                <a:off x="3505200" y="3925481"/>
                <a:ext cx="1219200" cy="304800"/>
                <a:chOff x="3657600" y="2438400"/>
                <a:chExt cx="1219200" cy="304800"/>
              </a:xfrm>
            </p:grpSpPr>
            <p:sp>
              <p:nvSpPr>
                <p:cNvPr id="189" name="Flowchart: Process 188">
                  <a:extLst>
                    <a:ext uri="{FF2B5EF4-FFF2-40B4-BE49-F238E27FC236}">
                      <a16:creationId xmlns:a16="http://schemas.microsoft.com/office/drawing/2014/main" id="{026593BA-5FA0-4DE4-9535-53852CFA480B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0" name="Flowchart: Process 189">
                  <a:extLst>
                    <a:ext uri="{FF2B5EF4-FFF2-40B4-BE49-F238E27FC236}">
                      <a16:creationId xmlns:a16="http://schemas.microsoft.com/office/drawing/2014/main" id="{7DBADF38-A18F-41EA-93DC-31D5D66A9FE2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1" name="Flowchart: Process 190">
                  <a:extLst>
                    <a:ext uri="{FF2B5EF4-FFF2-40B4-BE49-F238E27FC236}">
                      <a16:creationId xmlns:a16="http://schemas.microsoft.com/office/drawing/2014/main" id="{0B576C78-6D21-49F9-ABF2-A9D61198C1CC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2" name="Flowchart: Process 191">
                  <a:extLst>
                    <a:ext uri="{FF2B5EF4-FFF2-40B4-BE49-F238E27FC236}">
                      <a16:creationId xmlns:a16="http://schemas.microsoft.com/office/drawing/2014/main" id="{5674393F-0164-4D21-9556-F24292E669A5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88" name="Flowchart: Document 187">
                <a:extLst>
                  <a:ext uri="{FF2B5EF4-FFF2-40B4-BE49-F238E27FC236}">
                    <a16:creationId xmlns:a16="http://schemas.microsoft.com/office/drawing/2014/main" id="{7FA86B2F-F599-4D2C-98B8-5E49940F7ABE}"/>
                  </a:ext>
                </a:extLst>
              </p:cNvPr>
              <p:cNvSpPr/>
              <p:nvPr/>
            </p:nvSpPr>
            <p:spPr>
              <a:xfrm>
                <a:off x="3360516" y="2410687"/>
                <a:ext cx="1524000" cy="3124200"/>
              </a:xfrm>
              <a:prstGeom prst="flowChartDocumen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82" name="Rectangle: Rounded Corners 181">
              <a:extLst>
                <a:ext uri="{FF2B5EF4-FFF2-40B4-BE49-F238E27FC236}">
                  <a16:creationId xmlns:a16="http://schemas.microsoft.com/office/drawing/2014/main" id="{E3DDED72-B1A0-4C55-88FD-EEDFD69B2D4A}"/>
                </a:ext>
              </a:extLst>
            </p:cNvPr>
            <p:cNvSpPr/>
            <p:nvPr/>
          </p:nvSpPr>
          <p:spPr>
            <a:xfrm>
              <a:off x="4542415" y="1923015"/>
              <a:ext cx="1981200" cy="2496585"/>
            </a:xfrm>
            <a:prstGeom prst="round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736D4990-C801-4D97-8789-E0C53568BA73}"/>
              </a:ext>
            </a:extLst>
          </p:cNvPr>
          <p:cNvGrpSpPr/>
          <p:nvPr/>
        </p:nvGrpSpPr>
        <p:grpSpPr>
          <a:xfrm>
            <a:off x="7349984" y="2865061"/>
            <a:ext cx="760716" cy="1295935"/>
            <a:chOff x="4542415" y="1923015"/>
            <a:chExt cx="1981200" cy="2496585"/>
          </a:xfrm>
        </p:grpSpPr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58C70E01-344C-49AB-9CC1-CA8F59C63769}"/>
                </a:ext>
              </a:extLst>
            </p:cNvPr>
            <p:cNvGrpSpPr/>
            <p:nvPr/>
          </p:nvGrpSpPr>
          <p:grpSpPr>
            <a:xfrm>
              <a:off x="4642127" y="2075415"/>
              <a:ext cx="1717075" cy="2195111"/>
              <a:chOff x="1551008" y="2410687"/>
              <a:chExt cx="3333508" cy="3148314"/>
            </a:xfrm>
          </p:grpSpPr>
          <p:sp>
            <p:nvSpPr>
              <p:cNvPr id="207" name="Flowchart: Document 206">
                <a:extLst>
                  <a:ext uri="{FF2B5EF4-FFF2-40B4-BE49-F238E27FC236}">
                    <a16:creationId xmlns:a16="http://schemas.microsoft.com/office/drawing/2014/main" id="{34FC9D96-B022-498B-8549-910CC9C7CBBD}"/>
                  </a:ext>
                </a:extLst>
              </p:cNvPr>
              <p:cNvSpPr/>
              <p:nvPr/>
            </p:nvSpPr>
            <p:spPr>
              <a:xfrm>
                <a:off x="1551008" y="2434801"/>
                <a:ext cx="1524000" cy="3124200"/>
              </a:xfrm>
              <a:prstGeom prst="flowChartDocumen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08" name="Group 207">
                <a:extLst>
                  <a:ext uri="{FF2B5EF4-FFF2-40B4-BE49-F238E27FC236}">
                    <a16:creationId xmlns:a16="http://schemas.microsoft.com/office/drawing/2014/main" id="{F7A0B462-26F9-4664-AA98-E0148AA0BAD7}"/>
                  </a:ext>
                </a:extLst>
              </p:cNvPr>
              <p:cNvGrpSpPr/>
              <p:nvPr/>
            </p:nvGrpSpPr>
            <p:grpSpPr>
              <a:xfrm>
                <a:off x="3505200" y="2590800"/>
                <a:ext cx="1219200" cy="304800"/>
                <a:chOff x="3657600" y="2438400"/>
                <a:chExt cx="1219200" cy="304800"/>
              </a:xfrm>
            </p:grpSpPr>
            <p:sp>
              <p:nvSpPr>
                <p:cNvPr id="224" name="Flowchart: Process 223">
                  <a:extLst>
                    <a:ext uri="{FF2B5EF4-FFF2-40B4-BE49-F238E27FC236}">
                      <a16:creationId xmlns:a16="http://schemas.microsoft.com/office/drawing/2014/main" id="{97D94831-B5EF-40CE-A05F-D4D151B9AB8D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5" name="Flowchart: Process 224">
                  <a:extLst>
                    <a:ext uri="{FF2B5EF4-FFF2-40B4-BE49-F238E27FC236}">
                      <a16:creationId xmlns:a16="http://schemas.microsoft.com/office/drawing/2014/main" id="{575456AE-6907-47C7-9B2E-B32EE1AA9D74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6" name="Flowchart: Process 225">
                  <a:extLst>
                    <a:ext uri="{FF2B5EF4-FFF2-40B4-BE49-F238E27FC236}">
                      <a16:creationId xmlns:a16="http://schemas.microsoft.com/office/drawing/2014/main" id="{CB148763-5C0A-4B7B-9EC5-4BB648F85876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7" name="Flowchart: Process 226">
                  <a:extLst>
                    <a:ext uri="{FF2B5EF4-FFF2-40B4-BE49-F238E27FC236}">
                      <a16:creationId xmlns:a16="http://schemas.microsoft.com/office/drawing/2014/main" id="{3D824BC1-8BA6-4A60-84A9-2462DFE0BA4A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09" name="Group 208">
                <a:extLst>
                  <a:ext uri="{FF2B5EF4-FFF2-40B4-BE49-F238E27FC236}">
                    <a16:creationId xmlns:a16="http://schemas.microsoft.com/office/drawing/2014/main" id="{23B1C5C0-9A4B-4180-AF3A-D1E71743B356}"/>
                  </a:ext>
                </a:extLst>
              </p:cNvPr>
              <p:cNvGrpSpPr/>
              <p:nvPr/>
            </p:nvGrpSpPr>
            <p:grpSpPr>
              <a:xfrm>
                <a:off x="3505200" y="3022218"/>
                <a:ext cx="914400" cy="304800"/>
                <a:chOff x="3962400" y="2813345"/>
                <a:chExt cx="914400" cy="304800"/>
              </a:xfrm>
            </p:grpSpPr>
            <p:sp>
              <p:nvSpPr>
                <p:cNvPr id="221" name="Flowchart: Process 220">
                  <a:extLst>
                    <a:ext uri="{FF2B5EF4-FFF2-40B4-BE49-F238E27FC236}">
                      <a16:creationId xmlns:a16="http://schemas.microsoft.com/office/drawing/2014/main" id="{561ACAAA-A69B-4EFC-A3B0-F5166B4070FC}"/>
                    </a:ext>
                  </a:extLst>
                </p:cNvPr>
                <p:cNvSpPr/>
                <p:nvPr/>
              </p:nvSpPr>
              <p:spPr>
                <a:xfrm>
                  <a:off x="3962400" y="2813345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2" name="Flowchart: Process 221">
                  <a:extLst>
                    <a:ext uri="{FF2B5EF4-FFF2-40B4-BE49-F238E27FC236}">
                      <a16:creationId xmlns:a16="http://schemas.microsoft.com/office/drawing/2014/main" id="{C16AFBBC-DAEE-4621-B622-CC561488A4C0}"/>
                    </a:ext>
                  </a:extLst>
                </p:cNvPr>
                <p:cNvSpPr/>
                <p:nvPr/>
              </p:nvSpPr>
              <p:spPr>
                <a:xfrm>
                  <a:off x="4267200" y="2813345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3" name="Flowchart: Process 222">
                  <a:extLst>
                    <a:ext uri="{FF2B5EF4-FFF2-40B4-BE49-F238E27FC236}">
                      <a16:creationId xmlns:a16="http://schemas.microsoft.com/office/drawing/2014/main" id="{F5E66196-272F-41CD-B662-1F4F1B776BC0}"/>
                    </a:ext>
                  </a:extLst>
                </p:cNvPr>
                <p:cNvSpPr/>
                <p:nvPr/>
              </p:nvSpPr>
              <p:spPr>
                <a:xfrm>
                  <a:off x="4572000" y="2813345"/>
                  <a:ext cx="304800" cy="304800"/>
                </a:xfrm>
                <a:prstGeom prst="flowChartProcess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6F2AB95C-A931-4A33-A7A1-36EA6215F75C}"/>
                  </a:ext>
                </a:extLst>
              </p:cNvPr>
              <p:cNvGrpSpPr/>
              <p:nvPr/>
            </p:nvGrpSpPr>
            <p:grpSpPr>
              <a:xfrm>
                <a:off x="3512916" y="3481439"/>
                <a:ext cx="1219200" cy="304800"/>
                <a:chOff x="3657600" y="2438400"/>
                <a:chExt cx="1219200" cy="304800"/>
              </a:xfrm>
            </p:grpSpPr>
            <p:sp>
              <p:nvSpPr>
                <p:cNvPr id="217" name="Flowchart: Process 216">
                  <a:extLst>
                    <a:ext uri="{FF2B5EF4-FFF2-40B4-BE49-F238E27FC236}">
                      <a16:creationId xmlns:a16="http://schemas.microsoft.com/office/drawing/2014/main" id="{AA7B7A60-2A39-4AF4-9128-541DBCB37078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8" name="Flowchart: Process 217">
                  <a:extLst>
                    <a:ext uri="{FF2B5EF4-FFF2-40B4-BE49-F238E27FC236}">
                      <a16:creationId xmlns:a16="http://schemas.microsoft.com/office/drawing/2014/main" id="{54224857-ED6C-4F22-AF85-DDC565062D89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9" name="Flowchart: Process 218">
                  <a:extLst>
                    <a:ext uri="{FF2B5EF4-FFF2-40B4-BE49-F238E27FC236}">
                      <a16:creationId xmlns:a16="http://schemas.microsoft.com/office/drawing/2014/main" id="{340B3C57-92E4-4476-9AF9-C76638BCDA03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0" name="Flowchart: Process 219">
                  <a:extLst>
                    <a:ext uri="{FF2B5EF4-FFF2-40B4-BE49-F238E27FC236}">
                      <a16:creationId xmlns:a16="http://schemas.microsoft.com/office/drawing/2014/main" id="{DDE0901D-C732-4B83-BCA0-510BFE379483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9C605476-A2C6-441E-B50A-7F926F10D47B}"/>
                  </a:ext>
                </a:extLst>
              </p:cNvPr>
              <p:cNvGrpSpPr/>
              <p:nvPr/>
            </p:nvGrpSpPr>
            <p:grpSpPr>
              <a:xfrm>
                <a:off x="3505200" y="3925481"/>
                <a:ext cx="1219200" cy="304800"/>
                <a:chOff x="3657600" y="2438400"/>
                <a:chExt cx="1219200" cy="304800"/>
              </a:xfrm>
            </p:grpSpPr>
            <p:sp>
              <p:nvSpPr>
                <p:cNvPr id="213" name="Flowchart: Process 212">
                  <a:extLst>
                    <a:ext uri="{FF2B5EF4-FFF2-40B4-BE49-F238E27FC236}">
                      <a16:creationId xmlns:a16="http://schemas.microsoft.com/office/drawing/2014/main" id="{9CB8DD5A-28ED-4A0B-869F-634840E31AE1}"/>
                    </a:ext>
                  </a:extLst>
                </p:cNvPr>
                <p:cNvSpPr/>
                <p:nvPr/>
              </p:nvSpPr>
              <p:spPr>
                <a:xfrm>
                  <a:off x="3657600" y="2438400"/>
                  <a:ext cx="304800" cy="304800"/>
                </a:xfrm>
                <a:prstGeom prst="flowChartProcess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4" name="Flowchart: Process 213">
                  <a:extLst>
                    <a:ext uri="{FF2B5EF4-FFF2-40B4-BE49-F238E27FC236}">
                      <a16:creationId xmlns:a16="http://schemas.microsoft.com/office/drawing/2014/main" id="{521DB04B-5C3E-40DA-A843-3446F21042EB}"/>
                    </a:ext>
                  </a:extLst>
                </p:cNvPr>
                <p:cNvSpPr/>
                <p:nvPr/>
              </p:nvSpPr>
              <p:spPr>
                <a:xfrm>
                  <a:off x="3962400" y="2438400"/>
                  <a:ext cx="304800" cy="304800"/>
                </a:xfrm>
                <a:prstGeom prst="flowChartProcess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5" name="Flowchart: Process 214">
                  <a:extLst>
                    <a:ext uri="{FF2B5EF4-FFF2-40B4-BE49-F238E27FC236}">
                      <a16:creationId xmlns:a16="http://schemas.microsoft.com/office/drawing/2014/main" id="{AD90B508-BE5E-4440-81C3-20AE88717B6A}"/>
                    </a:ext>
                  </a:extLst>
                </p:cNvPr>
                <p:cNvSpPr/>
                <p:nvPr/>
              </p:nvSpPr>
              <p:spPr>
                <a:xfrm>
                  <a:off x="42672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6" name="Flowchart: Process 215">
                  <a:extLst>
                    <a:ext uri="{FF2B5EF4-FFF2-40B4-BE49-F238E27FC236}">
                      <a16:creationId xmlns:a16="http://schemas.microsoft.com/office/drawing/2014/main" id="{0FAECE03-9208-46A7-AFF7-C266135594A1}"/>
                    </a:ext>
                  </a:extLst>
                </p:cNvPr>
                <p:cNvSpPr/>
                <p:nvPr/>
              </p:nvSpPr>
              <p:spPr>
                <a:xfrm>
                  <a:off x="4572000" y="2438400"/>
                  <a:ext cx="304800" cy="304800"/>
                </a:xfrm>
                <a:prstGeom prst="flowChartProcess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12" name="Flowchart: Document 211">
                <a:extLst>
                  <a:ext uri="{FF2B5EF4-FFF2-40B4-BE49-F238E27FC236}">
                    <a16:creationId xmlns:a16="http://schemas.microsoft.com/office/drawing/2014/main" id="{2CCEF9C4-8F0C-4D5F-9125-922AD00C9E8E}"/>
                  </a:ext>
                </a:extLst>
              </p:cNvPr>
              <p:cNvSpPr/>
              <p:nvPr/>
            </p:nvSpPr>
            <p:spPr>
              <a:xfrm>
                <a:off x="3360516" y="2410687"/>
                <a:ext cx="1524000" cy="3124200"/>
              </a:xfrm>
              <a:prstGeom prst="flowChartDocumen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06" name="Rectangle: Rounded Corners 205">
              <a:extLst>
                <a:ext uri="{FF2B5EF4-FFF2-40B4-BE49-F238E27FC236}">
                  <a16:creationId xmlns:a16="http://schemas.microsoft.com/office/drawing/2014/main" id="{39F3B959-4439-4912-B7FA-4DA0AE28C778}"/>
                </a:ext>
              </a:extLst>
            </p:cNvPr>
            <p:cNvSpPr/>
            <p:nvPr/>
          </p:nvSpPr>
          <p:spPr>
            <a:xfrm>
              <a:off x="4542415" y="1923015"/>
              <a:ext cx="1981200" cy="2496585"/>
            </a:xfrm>
            <a:prstGeom prst="round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1" name="Picture 2" descr="logo-cellml">
            <a:extLst>
              <a:ext uri="{FF2B5EF4-FFF2-40B4-BE49-F238E27FC236}">
                <a16:creationId xmlns:a16="http://schemas.microsoft.com/office/drawing/2014/main" id="{B734E462-29DA-4367-9E4F-C76254833D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080" y="1970242"/>
            <a:ext cx="2306851" cy="11534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" descr="sbml">
            <a:extLst>
              <a:ext uri="{FF2B5EF4-FFF2-40B4-BE49-F238E27FC236}">
                <a16:creationId xmlns:a16="http://schemas.microsoft.com/office/drawing/2014/main" id="{8701ECED-89BF-4A6C-8985-7941B5AC11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881" y="4458239"/>
            <a:ext cx="2093861" cy="1013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8" name="Content Placeholder 2">
            <a:extLst>
              <a:ext uri="{FF2B5EF4-FFF2-40B4-BE49-F238E27FC236}">
                <a16:creationId xmlns:a16="http://schemas.microsoft.com/office/drawing/2014/main" id="{15DD05E4-71D1-46FA-878F-A537261D1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82722"/>
            <a:ext cx="5015434" cy="4743442"/>
          </a:xfrm>
        </p:spPr>
        <p:txBody>
          <a:bodyPr/>
          <a:lstStyle/>
          <a:p>
            <a:r>
              <a:rPr lang="en-US" dirty="0"/>
              <a:t>Benefits:</a:t>
            </a:r>
          </a:p>
          <a:p>
            <a:pPr lvl="1"/>
            <a:r>
              <a:rPr lang="en-US" dirty="0"/>
              <a:t>Language agnostic: SBML, </a:t>
            </a:r>
            <a:r>
              <a:rPr lang="en-US" dirty="0" err="1"/>
              <a:t>CellML</a:t>
            </a:r>
            <a:r>
              <a:rPr lang="en-US" dirty="0"/>
              <a:t>, </a:t>
            </a:r>
            <a:r>
              <a:rPr lang="en-US" dirty="0" err="1"/>
              <a:t>NeuroML</a:t>
            </a:r>
            <a:r>
              <a:rPr lang="en-US" dirty="0"/>
              <a:t>, MATLAB</a:t>
            </a:r>
          </a:p>
          <a:p>
            <a:pPr lvl="1"/>
            <a:r>
              <a:rPr lang="en-US" dirty="0"/>
              <a:t>Enables intelligent search</a:t>
            </a:r>
          </a:p>
          <a:p>
            <a:pPr lvl="1"/>
            <a:r>
              <a:rPr lang="en-US" dirty="0"/>
              <a:t>Enables model merging</a:t>
            </a:r>
          </a:p>
          <a:p>
            <a:pPr lvl="1"/>
            <a:r>
              <a:rPr lang="en-US" dirty="0"/>
              <a:t>Matches models to Data</a:t>
            </a:r>
          </a:p>
          <a:p>
            <a:pPr lvl="1"/>
            <a:endParaRPr lang="en-US" dirty="0"/>
          </a:p>
          <a:p>
            <a:r>
              <a:rPr lang="en-US" dirty="0"/>
              <a:t>IF we develop a </a:t>
            </a:r>
            <a:br>
              <a:rPr lang="en-US" dirty="0"/>
            </a:br>
            <a:r>
              <a:rPr lang="en-US" dirty="0"/>
              <a:t>significant library of annotated models.</a:t>
            </a:r>
          </a:p>
        </p:txBody>
      </p:sp>
    </p:spTree>
    <p:extLst>
      <p:ext uri="{BB962C8B-B14F-4D97-AF65-F5344CB8AC3E}">
        <p14:creationId xmlns:p14="http://schemas.microsoft.com/office/powerpoint/2010/main" val="4261790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36FEF-337B-4560-887E-32ABE31C7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A working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1EB88-492D-41CE-92A0-66BC9DE4B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Annotation working group goals:</a:t>
            </a:r>
          </a:p>
          <a:p>
            <a:pPr lvl="1"/>
            <a:r>
              <a:rPr lang="en-US" dirty="0"/>
              <a:t>Develop that seed library of annotated models</a:t>
            </a:r>
          </a:p>
          <a:p>
            <a:pPr lvl="1"/>
            <a:r>
              <a:rPr lang="en-US" dirty="0"/>
              <a:t>Promote a more consistent approach to annotation</a:t>
            </a:r>
          </a:p>
          <a:p>
            <a:pPr lvl="1"/>
            <a:r>
              <a:rPr lang="en-US" dirty="0"/>
              <a:t>Develop a software library for tool builders (that would leverage COMBINE archives)</a:t>
            </a:r>
          </a:p>
          <a:p>
            <a:pPr lvl="1"/>
            <a:r>
              <a:rPr lang="en-US" dirty="0"/>
              <a:t>Explore automation and semi-automation of annotation</a:t>
            </a:r>
          </a:p>
          <a:p>
            <a:pPr lvl="1"/>
            <a:r>
              <a:rPr lang="en-US" dirty="0"/>
              <a:t>Establish which resources should be used for which entities.</a:t>
            </a:r>
          </a:p>
        </p:txBody>
      </p:sp>
    </p:spTree>
    <p:extLst>
      <p:ext uri="{BB962C8B-B14F-4D97-AF65-F5344CB8AC3E}">
        <p14:creationId xmlns:p14="http://schemas.microsoft.com/office/powerpoint/2010/main" val="3364844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90676-D3AB-4980-892F-0A91EE5F5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Nature </a:t>
            </a:r>
            <a:r>
              <a:rPr lang="en-US" dirty="0" err="1"/>
              <a:t>BioTech</a:t>
            </a:r>
            <a:r>
              <a:rPr lang="en-US" dirty="0"/>
              <a:t> submission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B30F7-B1EE-41A4-A260-FA35F98DD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Autofit/>
          </a:bodyPr>
          <a:lstStyle/>
          <a:p>
            <a:r>
              <a:rPr lang="en-US" dirty="0"/>
              <a:t>Leads: Max Neal &amp; Dagmar Waltemath</a:t>
            </a:r>
          </a:p>
          <a:p>
            <a:r>
              <a:rPr lang="en-US" dirty="0"/>
              <a:t>Currently 24 authors</a:t>
            </a:r>
          </a:p>
          <a:p>
            <a:r>
              <a:rPr lang="en-US" dirty="0"/>
              <a:t>Complete draft exists; discussed yesterday</a:t>
            </a:r>
          </a:p>
          <a:p>
            <a:r>
              <a:rPr lang="en-US" dirty="0"/>
              <a:t>Perspective pieces are “normally” &lt; 3000 </a:t>
            </a:r>
            <a:r>
              <a:rPr lang="en-US" dirty="0" err="1"/>
              <a:t>wds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304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90676-D3AB-4980-892F-0A91EE5F5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Nature </a:t>
            </a:r>
            <a:r>
              <a:rPr lang="en-US" dirty="0" err="1"/>
              <a:t>BioTech</a:t>
            </a:r>
            <a:r>
              <a:rPr lang="en-US" dirty="0"/>
              <a:t> submission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B30F7-B1EE-41A4-A260-FA35F98DD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Autofit/>
          </a:bodyPr>
          <a:lstStyle/>
          <a:p>
            <a:r>
              <a:rPr lang="en-US" dirty="0"/>
              <a:t>Leads: Max Neal &amp; Dagmar Waltemath</a:t>
            </a:r>
          </a:p>
          <a:p>
            <a:r>
              <a:rPr lang="en-US" dirty="0"/>
              <a:t>Currently 24 authors</a:t>
            </a:r>
          </a:p>
          <a:p>
            <a:r>
              <a:rPr lang="en-US" dirty="0"/>
              <a:t>Complete draft exists; discussed yesterday</a:t>
            </a:r>
          </a:p>
          <a:p>
            <a:r>
              <a:rPr lang="en-US" dirty="0"/>
              <a:t>Perspective pieces are “normally” &lt; 3000 </a:t>
            </a:r>
            <a:r>
              <a:rPr lang="en-US" dirty="0" err="1"/>
              <a:t>wds</a:t>
            </a:r>
            <a:endParaRPr lang="en-US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B279E226-B2DE-40AF-B6D0-EA0FD2B6A5FE}"/>
              </a:ext>
            </a:extLst>
          </p:cNvPr>
          <p:cNvSpPr/>
          <p:nvPr/>
        </p:nvSpPr>
        <p:spPr>
          <a:xfrm>
            <a:off x="3505200" y="4343400"/>
            <a:ext cx="2438400" cy="6858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5E856B-E458-4A27-9FB6-90529D317AC4}"/>
              </a:ext>
            </a:extLst>
          </p:cNvPr>
          <p:cNvSpPr txBox="1"/>
          <p:nvPr/>
        </p:nvSpPr>
        <p:spPr>
          <a:xfrm>
            <a:off x="2756240" y="5054461"/>
            <a:ext cx="39259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Can’t include everything!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448245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9ACEE-E11F-43E7-B58D-90433DAA9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B8DFF-BE3C-4066-B121-39DDF3935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Annotations are needed</a:t>
            </a:r>
          </a:p>
          <a:p>
            <a:r>
              <a:rPr lang="en-US" dirty="0"/>
              <a:t>Annotation standards are lacking</a:t>
            </a:r>
          </a:p>
          <a:p>
            <a:r>
              <a:rPr lang="en-US" dirty="0"/>
              <a:t>How do we get more annotation? Carrots and sticks…</a:t>
            </a:r>
          </a:p>
          <a:p>
            <a:r>
              <a:rPr lang="en-US" dirty="0"/>
              <a:t>Carrots:</a:t>
            </a:r>
          </a:p>
          <a:p>
            <a:pPr lvl="1"/>
            <a:r>
              <a:rPr lang="en-US" dirty="0"/>
              <a:t>Demonstrations of capabilities</a:t>
            </a:r>
          </a:p>
          <a:p>
            <a:pPr lvl="1"/>
            <a:r>
              <a:rPr lang="en-US" dirty="0"/>
              <a:t>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116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9ACEE-E11F-43E7-B58D-90433DAA9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Submission: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B8DFF-BE3C-4066-B121-39DDF3935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297363"/>
          </a:xfrm>
        </p:spPr>
        <p:txBody>
          <a:bodyPr/>
          <a:lstStyle/>
          <a:p>
            <a:r>
              <a:rPr lang="en-US" sz="2800" dirty="0"/>
              <a:t>Use RDF, identifiers.org and </a:t>
            </a:r>
            <a:r>
              <a:rPr lang="en-US" sz="2800" dirty="0" err="1"/>
              <a:t>BioModels</a:t>
            </a:r>
            <a:r>
              <a:rPr lang="en-US" sz="2800" dirty="0"/>
              <a:t> qualifiers</a:t>
            </a:r>
          </a:p>
          <a:p>
            <a:r>
              <a:rPr lang="en-US" sz="2800" dirty="0"/>
              <a:t>Put annotations in separate file (COMBINE Archives)</a:t>
            </a:r>
          </a:p>
          <a:p>
            <a:r>
              <a:rPr lang="en-US" sz="2800" dirty="0"/>
              <a:t>Document which knowledge resources to use</a:t>
            </a:r>
          </a:p>
          <a:p>
            <a:r>
              <a:rPr lang="en-US" sz="2800" dirty="0"/>
              <a:t>Ensure that annotations are re-usable</a:t>
            </a:r>
          </a:p>
          <a:p>
            <a:r>
              <a:rPr lang="en-US" sz="2800" dirty="0"/>
              <a:t>Create a software library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179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D588A-39E7-4416-906E-CB8CD2513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evolution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3FC4A-05A3-48B3-902D-D415844A6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Versioning, extraction, merging of Beta cell electrophysiology models: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(From “The impact of mathematical modeling on the understanding of diabetes and related complications”, by Ajmera, Swat, </a:t>
            </a:r>
            <a:r>
              <a:rPr lang="en-US" sz="2000" dirty="0" err="1"/>
              <a:t>Laibe</a:t>
            </a:r>
            <a:r>
              <a:rPr lang="en-US" sz="2000" dirty="0"/>
              <a:t>, Le </a:t>
            </a:r>
            <a:r>
              <a:rPr lang="en-US" sz="2000" dirty="0" err="1"/>
              <a:t>Novère</a:t>
            </a:r>
            <a:r>
              <a:rPr lang="en-US" sz="2000" dirty="0"/>
              <a:t> and </a:t>
            </a:r>
            <a:r>
              <a:rPr lang="en-US" sz="2000" dirty="0" err="1"/>
              <a:t>Chelliah</a:t>
            </a:r>
            <a:r>
              <a:rPr lang="en-US" sz="2000" dirty="0"/>
              <a:t>, 2013)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EC2E09-AE7D-4940-801D-E8A2A35D97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t="61506" b="17388"/>
          <a:stretch/>
        </p:blipFill>
        <p:spPr bwMode="auto">
          <a:xfrm>
            <a:off x="457200" y="2682081"/>
            <a:ext cx="8210544" cy="2362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9185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D588A-39E7-4416-906E-CB8CD2513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evolutions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3FC4A-05A3-48B3-902D-D415844A6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Versioning, extraction, merging of Beta Cell electrophysiology models: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(From “The impact of mathematical modeling on the understanding of diabetes and related complications”, by Ajmera, Swat, </a:t>
            </a:r>
            <a:r>
              <a:rPr lang="en-US" sz="2000" dirty="0" err="1"/>
              <a:t>Laibe</a:t>
            </a:r>
            <a:r>
              <a:rPr lang="en-US" sz="2000" dirty="0"/>
              <a:t>, Le </a:t>
            </a:r>
            <a:r>
              <a:rPr lang="en-US" sz="2000" dirty="0" err="1"/>
              <a:t>Novère</a:t>
            </a:r>
            <a:r>
              <a:rPr lang="en-US" sz="2000" dirty="0"/>
              <a:t> and </a:t>
            </a:r>
            <a:r>
              <a:rPr lang="en-US" sz="2000" dirty="0" err="1"/>
              <a:t>Chelliah</a:t>
            </a:r>
            <a:r>
              <a:rPr lang="en-US" sz="2000" dirty="0"/>
              <a:t>, 2013)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EC2E09-AE7D-4940-801D-E8A2A35D97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28770" t="61506" r="27610" b="17388"/>
          <a:stretch/>
        </p:blipFill>
        <p:spPr bwMode="auto">
          <a:xfrm>
            <a:off x="838200" y="1379538"/>
            <a:ext cx="6978445" cy="46028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73914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15055-976F-4F86-A430-B5D59FBFE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85800"/>
            <a:ext cx="7543800" cy="731838"/>
          </a:xfrm>
        </p:spPr>
        <p:txBody>
          <a:bodyPr/>
          <a:lstStyle/>
          <a:p>
            <a:pPr algn="l"/>
            <a:r>
              <a:rPr lang="en-US" dirty="0"/>
              <a:t>The Plan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CD2DEE6-B4F7-425E-AF60-785FC49923AF}"/>
              </a:ext>
            </a:extLst>
          </p:cNvPr>
          <p:cNvSpPr/>
          <p:nvPr/>
        </p:nvSpPr>
        <p:spPr>
          <a:xfrm>
            <a:off x="2452868" y="1140308"/>
            <a:ext cx="6248400" cy="1143000"/>
          </a:xfrm>
          <a:prstGeom prst="ellipse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</a:rPr>
              <a:t>Plans are useless, </a:t>
            </a:r>
            <a:br>
              <a:rPr lang="en-US" sz="2800" i="1" dirty="0">
                <a:solidFill>
                  <a:schemeClr val="tx1"/>
                </a:solidFill>
              </a:rPr>
            </a:br>
            <a:r>
              <a:rPr lang="en-US" sz="2800" i="1" dirty="0">
                <a:solidFill>
                  <a:schemeClr val="tx1"/>
                </a:solidFill>
              </a:rPr>
              <a:t>but planning is indispensable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0286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55987-C9F1-4BE2-9815-34F603596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884238"/>
          </a:xfrm>
        </p:spPr>
        <p:txBody>
          <a:bodyPr/>
          <a:lstStyle/>
          <a:p>
            <a:r>
              <a:rPr lang="en-US" dirty="0"/>
              <a:t>Example benefit:</a:t>
            </a:r>
            <a:br>
              <a:rPr lang="en-US" dirty="0"/>
            </a:br>
            <a:r>
              <a:rPr lang="en-US" dirty="0"/>
              <a:t>The Jiang – Pederson demo</a:t>
            </a:r>
          </a:p>
        </p:txBody>
      </p:sp>
    </p:spTree>
    <p:extLst>
      <p:ext uri="{BB962C8B-B14F-4D97-AF65-F5344CB8AC3E}">
        <p14:creationId xmlns:p14="http://schemas.microsoft.com/office/powerpoint/2010/main" val="1288852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1905000" y="1295400"/>
            <a:ext cx="6477000" cy="3962400"/>
          </a:xfrm>
          <a:prstGeom prst="roundRect">
            <a:avLst>
              <a:gd name="adj" fmla="val 9616"/>
            </a:avLst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6" name="Can 5"/>
          <p:cNvSpPr/>
          <p:nvPr/>
        </p:nvSpPr>
        <p:spPr bwMode="auto">
          <a:xfrm rot="5400000">
            <a:off x="1777999" y="2086792"/>
            <a:ext cx="279401" cy="482600"/>
          </a:xfrm>
          <a:prstGeom prst="can">
            <a:avLst/>
          </a:prstGeom>
          <a:solidFill>
            <a:srgbClr val="F79EA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7" name="Can 6"/>
          <p:cNvSpPr/>
          <p:nvPr/>
        </p:nvSpPr>
        <p:spPr bwMode="auto">
          <a:xfrm rot="5400000">
            <a:off x="1777999" y="2705099"/>
            <a:ext cx="279401" cy="482600"/>
          </a:xfrm>
          <a:prstGeom prst="can">
            <a:avLst/>
          </a:prstGeom>
          <a:solidFill>
            <a:srgbClr val="F79EA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8" name="Can 7"/>
          <p:cNvSpPr/>
          <p:nvPr/>
        </p:nvSpPr>
        <p:spPr bwMode="auto">
          <a:xfrm rot="5400000">
            <a:off x="1777999" y="3323408"/>
            <a:ext cx="279401" cy="482600"/>
          </a:xfrm>
          <a:prstGeom prst="can">
            <a:avLst/>
          </a:prstGeom>
          <a:solidFill>
            <a:srgbClr val="F79EA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9" name="Can 8"/>
          <p:cNvSpPr/>
          <p:nvPr/>
        </p:nvSpPr>
        <p:spPr bwMode="auto">
          <a:xfrm rot="5400000">
            <a:off x="1765299" y="3924301"/>
            <a:ext cx="279401" cy="482600"/>
          </a:xfrm>
          <a:prstGeom prst="can">
            <a:avLst/>
          </a:prstGeom>
          <a:solidFill>
            <a:srgbClr val="F79EA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58402" y="1628413"/>
            <a:ext cx="893081" cy="28982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solidFill>
                  <a:srgbClr val="000000"/>
                </a:solidFill>
              </a:rPr>
              <a:t>Glucose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962997" y="1574800"/>
            <a:ext cx="1339504" cy="346249"/>
          </a:xfrm>
          <a:prstGeom prst="rect">
            <a:avLst/>
          </a:prstGeom>
          <a:solidFill>
            <a:srgbClr val="F79EA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000000"/>
                </a:solidFill>
              </a:rPr>
              <a:t>Glycolysis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5342557" y="2892425"/>
            <a:ext cx="2734643" cy="1527175"/>
          </a:xfrm>
          <a:prstGeom prst="roundRect">
            <a:avLst/>
          </a:prstGeom>
          <a:solidFill>
            <a:srgbClr val="F79EA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31458" y="4009851"/>
            <a:ext cx="167640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Mitochondria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4425290" y="2638251"/>
            <a:ext cx="629311" cy="346249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000000"/>
                </a:solidFill>
              </a:rPr>
              <a:t>ATP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905000" y="4864100"/>
            <a:ext cx="152400" cy="152400"/>
          </a:xfrm>
          <a:prstGeom prst="ellipse">
            <a:avLst/>
          </a:prstGeom>
          <a:solidFill>
            <a:srgbClr val="FFB6B7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3441700" y="4953000"/>
            <a:ext cx="152400" cy="152400"/>
          </a:xfrm>
          <a:prstGeom prst="ellipse">
            <a:avLst/>
          </a:prstGeom>
          <a:solidFill>
            <a:srgbClr val="FFB6B7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3619500" y="4800600"/>
            <a:ext cx="152400" cy="152400"/>
          </a:xfrm>
          <a:prstGeom prst="ellipse">
            <a:avLst/>
          </a:prstGeom>
          <a:solidFill>
            <a:srgbClr val="FFB6B7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3810000" y="5003800"/>
            <a:ext cx="152400" cy="152400"/>
          </a:xfrm>
          <a:prstGeom prst="ellipse">
            <a:avLst/>
          </a:prstGeom>
          <a:solidFill>
            <a:srgbClr val="FFB6B7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3543300" y="3111500"/>
            <a:ext cx="952500" cy="1333500"/>
          </a:xfrm>
          <a:prstGeom prst="roundRect">
            <a:avLst/>
          </a:prstGeom>
          <a:solidFill>
            <a:srgbClr val="F79EA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30600" y="4111451"/>
            <a:ext cx="76200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ER</a:t>
            </a:r>
          </a:p>
        </p:txBody>
      </p:sp>
      <p:cxnSp>
        <p:nvCxnSpPr>
          <p:cNvPr id="28" name="Straight Arrow Connector 27"/>
          <p:cNvCxnSpPr>
            <a:stCxn id="11" idx="2"/>
          </p:cNvCxnSpPr>
          <p:nvPr/>
        </p:nvCxnSpPr>
        <p:spPr bwMode="auto">
          <a:xfrm>
            <a:off x="6632749" y="1921049"/>
            <a:ext cx="0" cy="120315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" name="Straight Arrow Connector 38"/>
          <p:cNvCxnSpPr>
            <a:endCxn id="19" idx="3"/>
          </p:cNvCxnSpPr>
          <p:nvPr/>
        </p:nvCxnSpPr>
        <p:spPr bwMode="auto">
          <a:xfrm flipH="1" flipV="1">
            <a:off x="5054601" y="2811376"/>
            <a:ext cx="431800" cy="6232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" name="TextBox 39"/>
          <p:cNvSpPr txBox="1"/>
          <p:nvPr/>
        </p:nvSpPr>
        <p:spPr>
          <a:xfrm>
            <a:off x="3797300" y="4577090"/>
            <a:ext cx="1066800" cy="42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/>
              <a:t>Insulin granules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09600" y="2717800"/>
            <a:ext cx="1016000" cy="42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K</a:t>
            </a:r>
            <a:r>
              <a:rPr lang="en-US" sz="1200" b="1" baseline="-25000" dirty="0"/>
              <a:t>ATP</a:t>
            </a:r>
            <a:r>
              <a:rPr lang="en-US" sz="1200" b="1" dirty="0"/>
              <a:t> channel</a:t>
            </a:r>
          </a:p>
        </p:txBody>
      </p:sp>
      <p:cxnSp>
        <p:nvCxnSpPr>
          <p:cNvPr id="42" name="Straight Arrow Connector 41"/>
          <p:cNvCxnSpPr>
            <a:stCxn id="19" idx="1"/>
            <a:endCxn id="52" idx="6"/>
          </p:cNvCxnSpPr>
          <p:nvPr/>
        </p:nvCxnSpPr>
        <p:spPr bwMode="auto">
          <a:xfrm flipH="1">
            <a:off x="2209800" y="2811376"/>
            <a:ext cx="2215490" cy="16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457200" y="3352800"/>
            <a:ext cx="1295400" cy="42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Voltage-gated Ca</a:t>
            </a:r>
            <a:r>
              <a:rPr lang="en-US" sz="1200" b="1" baseline="30000" dirty="0"/>
              <a:t>2+</a:t>
            </a:r>
            <a:r>
              <a:rPr lang="en-US" sz="1200" b="1" dirty="0"/>
              <a:t> channel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57200" y="3886200"/>
            <a:ext cx="1295400" cy="594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Calcium-activated K</a:t>
            </a:r>
            <a:r>
              <a:rPr lang="en-US" sz="1200" b="1" baseline="30000" dirty="0"/>
              <a:t>+</a:t>
            </a:r>
            <a:r>
              <a:rPr lang="en-US" sz="1200" b="1" dirty="0"/>
              <a:t> channel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82600" y="2137591"/>
            <a:ext cx="1295400" cy="42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Voltage-gated K</a:t>
            </a:r>
            <a:r>
              <a:rPr lang="en-US" sz="1200" b="1" baseline="30000" dirty="0"/>
              <a:t>+</a:t>
            </a:r>
            <a:r>
              <a:rPr lang="en-US" sz="1200" b="1" dirty="0"/>
              <a:t> channel</a:t>
            </a:r>
          </a:p>
        </p:txBody>
      </p:sp>
      <p:sp>
        <p:nvSpPr>
          <p:cNvPr id="46" name="Can 45"/>
          <p:cNvSpPr/>
          <p:nvPr/>
        </p:nvSpPr>
        <p:spPr bwMode="auto">
          <a:xfrm rot="5400000">
            <a:off x="3365499" y="3276599"/>
            <a:ext cx="279401" cy="482600"/>
          </a:xfrm>
          <a:prstGeom prst="can">
            <a:avLst/>
          </a:prstGeom>
          <a:solidFill>
            <a:srgbClr val="F79EA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 rot="16200000" flipH="1" flipV="1">
            <a:off x="3543299" y="3741409"/>
            <a:ext cx="1" cy="381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8" name="TextBox 47"/>
          <p:cNvSpPr txBox="1"/>
          <p:nvPr/>
        </p:nvSpPr>
        <p:spPr>
          <a:xfrm>
            <a:off x="3695700" y="3797300"/>
            <a:ext cx="8763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/>
              <a:t>Ca</a:t>
            </a:r>
            <a:r>
              <a:rPr lang="en-US" sz="1200" baseline="30000" dirty="0"/>
              <a:t>2+</a:t>
            </a:r>
            <a:r>
              <a:rPr lang="en-US" sz="1200" dirty="0"/>
              <a:t> leak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505200" y="338329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SERCA</a:t>
            </a:r>
          </a:p>
        </p:txBody>
      </p:sp>
      <p:sp>
        <p:nvSpPr>
          <p:cNvPr id="50" name="Can 49"/>
          <p:cNvSpPr/>
          <p:nvPr/>
        </p:nvSpPr>
        <p:spPr bwMode="auto">
          <a:xfrm rot="5400000">
            <a:off x="1777999" y="1536699"/>
            <a:ext cx="279401" cy="482600"/>
          </a:xfrm>
          <a:prstGeom prst="can">
            <a:avLst/>
          </a:prstGeom>
          <a:solidFill>
            <a:srgbClr val="F79EA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cxnSp>
        <p:nvCxnSpPr>
          <p:cNvPr id="51" name="Straight Arrow Connector 50"/>
          <p:cNvCxnSpPr>
            <a:stCxn id="10" idx="3"/>
            <a:endCxn id="11" idx="1"/>
          </p:cNvCxnSpPr>
          <p:nvPr/>
        </p:nvCxnSpPr>
        <p:spPr bwMode="auto">
          <a:xfrm flipV="1">
            <a:off x="1451483" y="1747925"/>
            <a:ext cx="4511514" cy="25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2" name="&quot;No&quot; Symbol 51"/>
          <p:cNvSpPr/>
          <p:nvPr/>
        </p:nvSpPr>
        <p:spPr bwMode="auto">
          <a:xfrm>
            <a:off x="1968500" y="2692400"/>
            <a:ext cx="241300" cy="241300"/>
          </a:xfrm>
          <a:prstGeom prst="noSmoking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1295400" y="616915"/>
            <a:ext cx="6629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2800" b="1" i="1" dirty="0">
                <a:latin typeface="Arial" charset="0"/>
              </a:rPr>
              <a:t>Pedersen et al. 2005 beta cell model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69001" y="3229610"/>
            <a:ext cx="1371600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???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066800" y="6145678"/>
            <a:ext cx="7010400" cy="483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dirty="0"/>
              <a:t>Pedersen MG, Bertram R, Sherman A. Intra- and Inter-Islet Synchronization of Metabolically Driven Insulin Secretion. </a:t>
            </a:r>
            <a:r>
              <a:rPr lang="en-US" sz="1400" i="1" dirty="0"/>
              <a:t>Biophysical Journal</a:t>
            </a:r>
            <a:r>
              <a:rPr lang="en-US" sz="1400" dirty="0"/>
              <a:t>, 89:107-119, 2005.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>
            <a:off x="2362201" y="4953000"/>
            <a:ext cx="83819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4" name="Oval 53"/>
          <p:cNvSpPr/>
          <p:nvPr/>
        </p:nvSpPr>
        <p:spPr bwMode="auto">
          <a:xfrm>
            <a:off x="3276600" y="4711700"/>
            <a:ext cx="152400" cy="152400"/>
          </a:xfrm>
          <a:prstGeom prst="ellipse">
            <a:avLst/>
          </a:prstGeom>
          <a:solidFill>
            <a:srgbClr val="FFB6B7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981200" y="49530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exocytosis</a:t>
            </a:r>
          </a:p>
        </p:txBody>
      </p:sp>
      <p:sp>
        <p:nvSpPr>
          <p:cNvPr id="59" name="Oval 58"/>
          <p:cNvSpPr/>
          <p:nvPr/>
        </p:nvSpPr>
        <p:spPr bwMode="auto">
          <a:xfrm>
            <a:off x="1714500" y="5041900"/>
            <a:ext cx="152400" cy="152400"/>
          </a:xfrm>
          <a:prstGeom prst="ellipse">
            <a:avLst/>
          </a:prstGeom>
          <a:solidFill>
            <a:srgbClr val="FFB6B7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1638300" y="4737100"/>
            <a:ext cx="152400" cy="152400"/>
          </a:xfrm>
          <a:prstGeom prst="ellipse">
            <a:avLst/>
          </a:prstGeom>
          <a:solidFill>
            <a:srgbClr val="FFB6B7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1447800" y="4965700"/>
            <a:ext cx="152400" cy="152400"/>
          </a:xfrm>
          <a:prstGeom prst="ellipse">
            <a:avLst/>
          </a:prstGeom>
          <a:solidFill>
            <a:srgbClr val="FFB6B7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349500" y="3721100"/>
            <a:ext cx="76200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</a:t>
            </a:r>
            <a:r>
              <a:rPr lang="en-US" baseline="30000" dirty="0"/>
              <a:t>2+</a:t>
            </a:r>
          </a:p>
        </p:txBody>
      </p:sp>
      <p:cxnSp>
        <p:nvCxnSpPr>
          <p:cNvPr id="63" name="Straight Arrow Connector 62"/>
          <p:cNvCxnSpPr/>
          <p:nvPr/>
        </p:nvCxnSpPr>
        <p:spPr bwMode="auto">
          <a:xfrm>
            <a:off x="2730498" y="4064000"/>
            <a:ext cx="2" cy="8382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57" name="Picture 2" descr="logo-cellml">
            <a:extLst>
              <a:ext uri="{FF2B5EF4-FFF2-40B4-BE49-F238E27FC236}">
                <a16:creationId xmlns:a16="http://schemas.microsoft.com/office/drawing/2014/main" id="{7C47D659-A07C-4EAA-BC4D-78C008C49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574" y="4637898"/>
            <a:ext cx="2306851" cy="11534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7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111"/>
    </mc:Choice>
    <mc:Fallback xmlns="">
      <p:transition spd="slow" advTm="148111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 bwMode="auto">
          <a:xfrm>
            <a:off x="2093569" y="2209800"/>
            <a:ext cx="4699000" cy="3493037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776665" y="2705638"/>
            <a:ext cx="1339504" cy="346249"/>
          </a:xfrm>
          <a:prstGeom prst="rect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000000"/>
                </a:solidFill>
              </a:rPr>
              <a:t>Glycolysis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156225" y="4023263"/>
            <a:ext cx="2734643" cy="1527175"/>
          </a:xfrm>
          <a:prstGeom prst="roundRect">
            <a:avLst/>
          </a:prstGeom>
          <a:solidFill>
            <a:srgbClr val="85C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743726" y="4115338"/>
            <a:ext cx="1003300" cy="900300"/>
          </a:xfrm>
          <a:prstGeom prst="ellipse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ea typeface="ＭＳ Ｐゴシック" charset="0"/>
              </a:rPr>
              <a:t>TCA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ea typeface="ＭＳ Ｐゴシック" charset="0"/>
              </a:rPr>
              <a:t>cycle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300069" y="4267738"/>
            <a:ext cx="851547" cy="595548"/>
          </a:xfrm>
          <a:prstGeom prst="rect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000000"/>
                </a:solidFill>
              </a:rPr>
              <a:t>Resp. Chain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45126" y="5140689"/>
            <a:ext cx="167640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Mitochondria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902226" y="3505738"/>
            <a:ext cx="851465" cy="346249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000000"/>
                </a:solidFill>
              </a:rPr>
              <a:t>NADH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989026" y="3505738"/>
            <a:ext cx="903087" cy="346249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000000"/>
                </a:solidFill>
              </a:rPr>
              <a:t>Malate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112026" y="3505738"/>
            <a:ext cx="1159843" cy="346249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000000"/>
                </a:solidFill>
              </a:rPr>
              <a:t>Pyruvate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238958" y="3769089"/>
            <a:ext cx="629311" cy="346249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000000"/>
                </a:solidFill>
              </a:rPr>
              <a:t>ATP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14" name="Straight Arrow Connector 13"/>
          <p:cNvCxnSpPr>
            <a:stCxn id="5" idx="2"/>
          </p:cNvCxnSpPr>
          <p:nvPr/>
        </p:nvCxnSpPr>
        <p:spPr bwMode="auto">
          <a:xfrm flipH="1">
            <a:off x="3327959" y="3051887"/>
            <a:ext cx="1118458" cy="45385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>
            <a:stCxn id="5" idx="2"/>
            <a:endCxn id="11" idx="0"/>
          </p:cNvCxnSpPr>
          <p:nvPr/>
        </p:nvCxnSpPr>
        <p:spPr bwMode="auto">
          <a:xfrm flipH="1">
            <a:off x="4440570" y="3051887"/>
            <a:ext cx="5847" cy="45385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>
            <a:stCxn id="5" idx="2"/>
            <a:endCxn id="12" idx="0"/>
          </p:cNvCxnSpPr>
          <p:nvPr/>
        </p:nvCxnSpPr>
        <p:spPr bwMode="auto">
          <a:xfrm>
            <a:off x="4446417" y="3051887"/>
            <a:ext cx="1245531" cy="45385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>
            <a:endCxn id="8" idx="0"/>
          </p:cNvCxnSpPr>
          <p:nvPr/>
        </p:nvCxnSpPr>
        <p:spPr bwMode="auto">
          <a:xfrm>
            <a:off x="3327959" y="3851987"/>
            <a:ext cx="397884" cy="41575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>
            <a:stCxn id="11" idx="2"/>
            <a:endCxn id="24" idx="0"/>
          </p:cNvCxnSpPr>
          <p:nvPr/>
        </p:nvCxnSpPr>
        <p:spPr bwMode="auto">
          <a:xfrm>
            <a:off x="4440570" y="3851987"/>
            <a:ext cx="2499" cy="63165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>
            <a:stCxn id="7" idx="2"/>
            <a:endCxn id="24" idx="3"/>
          </p:cNvCxnSpPr>
          <p:nvPr/>
        </p:nvCxnSpPr>
        <p:spPr bwMode="auto">
          <a:xfrm flipH="1" flipV="1">
            <a:off x="4519269" y="4559838"/>
            <a:ext cx="224457" cy="56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>
            <a:stCxn id="12" idx="2"/>
            <a:endCxn id="7" idx="7"/>
          </p:cNvCxnSpPr>
          <p:nvPr/>
        </p:nvCxnSpPr>
        <p:spPr bwMode="auto">
          <a:xfrm flipH="1">
            <a:off x="5600096" y="3851987"/>
            <a:ext cx="91852" cy="39519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Straight Arrow Connector 106"/>
          <p:cNvCxnSpPr>
            <a:stCxn id="7" idx="6"/>
          </p:cNvCxnSpPr>
          <p:nvPr/>
        </p:nvCxnSpPr>
        <p:spPr bwMode="auto">
          <a:xfrm flipV="1">
            <a:off x="5747026" y="3886739"/>
            <a:ext cx="444365" cy="678749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4" name="Rectangle 23"/>
          <p:cNvSpPr/>
          <p:nvPr/>
        </p:nvSpPr>
        <p:spPr bwMode="auto">
          <a:xfrm>
            <a:off x="4366869" y="4483638"/>
            <a:ext cx="152400" cy="152400"/>
          </a:xfrm>
          <a:prstGeom prst="rect">
            <a:avLst/>
          </a:prstGeom>
          <a:solidFill>
            <a:schemeClr val="tx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cxnSp>
        <p:nvCxnSpPr>
          <p:cNvPr id="25" name="Straight Arrow Connector 24"/>
          <p:cNvCxnSpPr>
            <a:stCxn id="24" idx="1"/>
            <a:endCxn id="8" idx="3"/>
          </p:cNvCxnSpPr>
          <p:nvPr/>
        </p:nvCxnSpPr>
        <p:spPr bwMode="auto">
          <a:xfrm flipH="1">
            <a:off x="4151616" y="4559838"/>
            <a:ext cx="215253" cy="56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8" idx="1"/>
            <a:endCxn id="13" idx="3"/>
          </p:cNvCxnSpPr>
          <p:nvPr/>
        </p:nvCxnSpPr>
        <p:spPr bwMode="auto">
          <a:xfrm flipH="1" flipV="1">
            <a:off x="2868269" y="3942214"/>
            <a:ext cx="431800" cy="6232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8" name="Can 27"/>
          <p:cNvSpPr/>
          <p:nvPr/>
        </p:nvSpPr>
        <p:spPr bwMode="auto">
          <a:xfrm rot="10800000">
            <a:off x="4300868" y="1930439"/>
            <a:ext cx="279401" cy="482600"/>
          </a:xfrm>
          <a:prstGeom prst="can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887188" y="1457275"/>
            <a:ext cx="1095485" cy="346249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000000"/>
                </a:solidFill>
              </a:rPr>
              <a:t>Glucose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30" name="Straight Arrow Connector 29"/>
          <p:cNvCxnSpPr>
            <a:cxnSpLocks/>
          </p:cNvCxnSpPr>
          <p:nvPr/>
        </p:nvCxnSpPr>
        <p:spPr bwMode="auto">
          <a:xfrm>
            <a:off x="4430369" y="1772551"/>
            <a:ext cx="11506" cy="93201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609600" y="787756"/>
            <a:ext cx="6934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sz="2800" b="1" i="1" dirty="0">
                <a:latin typeface="Arial" charset="0"/>
              </a:rPr>
              <a:t>Jiang et al. 2007 beta cell metabolism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9600" y="6019800"/>
            <a:ext cx="7620000" cy="483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/>
              <a:t>Jiang N, Cox RD, Hancock JM. A kinetic core model of the glucose-stimulated insulin secretion network of pancreatic beta cells. </a:t>
            </a:r>
            <a:r>
              <a:rPr lang="en-US" sz="1400" i="1" dirty="0"/>
              <a:t>Mammalian Genome</a:t>
            </a:r>
            <a:r>
              <a:rPr lang="en-US" sz="1400" dirty="0"/>
              <a:t>. Jul;18(6-7):508-20, 2007.</a:t>
            </a:r>
          </a:p>
        </p:txBody>
      </p:sp>
      <p:pic>
        <p:nvPicPr>
          <p:cNvPr id="31" name="Picture 3" descr="sbml">
            <a:extLst>
              <a:ext uri="{FF2B5EF4-FFF2-40B4-BE49-F238E27FC236}">
                <a16:creationId xmlns:a16="http://schemas.microsoft.com/office/drawing/2014/main" id="{CA5C37F5-3ACE-48E4-BBFE-9CEF0C879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070" y="4023263"/>
            <a:ext cx="2093861" cy="1013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82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114"/>
    </mc:Choice>
    <mc:Fallback xmlns="">
      <p:transition spd="slow" advTm="21114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Rounded Rectangle 120"/>
          <p:cNvSpPr/>
          <p:nvPr/>
        </p:nvSpPr>
        <p:spPr bwMode="auto">
          <a:xfrm>
            <a:off x="1905000" y="1295400"/>
            <a:ext cx="6477000" cy="3962400"/>
          </a:xfrm>
          <a:prstGeom prst="roundRect">
            <a:avLst>
              <a:gd name="adj" fmla="val 9616"/>
            </a:avLst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457200" y="528973"/>
            <a:ext cx="5486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sz="2800" b="1" i="1" dirty="0">
                <a:latin typeface="Arial" charset="0"/>
              </a:rPr>
              <a:t>Target beta cell model merge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279900" y="6012596"/>
            <a:ext cx="4140200" cy="289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Jiang et al. 2007 (</a:t>
            </a:r>
            <a:r>
              <a:rPr lang="en-US" sz="1400" dirty="0" err="1"/>
              <a:t>BioModels</a:t>
            </a:r>
            <a:r>
              <a:rPr lang="en-US" sz="1400" dirty="0"/>
              <a:t> #279)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38200" y="6007100"/>
            <a:ext cx="4419600" cy="289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pedersen_bertram_sherman_2005</a:t>
            </a:r>
          </a:p>
        </p:txBody>
      </p:sp>
      <p:pic>
        <p:nvPicPr>
          <p:cNvPr id="64" name="Picture 2" descr="logo-cellm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46" y="5448300"/>
            <a:ext cx="1085854" cy="5429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3" descr="sbm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900" y="5448300"/>
            <a:ext cx="1143000" cy="5534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Rectangle 67"/>
          <p:cNvSpPr/>
          <p:nvPr/>
        </p:nvSpPr>
        <p:spPr bwMode="auto">
          <a:xfrm>
            <a:off x="5556596" y="1574800"/>
            <a:ext cx="1339504" cy="346249"/>
          </a:xfrm>
          <a:prstGeom prst="rect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000000"/>
                </a:solidFill>
              </a:rPr>
              <a:t>Glycolysis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71" name="Rounded Rectangle 70"/>
          <p:cNvSpPr/>
          <p:nvPr/>
        </p:nvSpPr>
        <p:spPr bwMode="auto">
          <a:xfrm>
            <a:off x="4986955" y="2943224"/>
            <a:ext cx="2633046" cy="1527175"/>
          </a:xfrm>
          <a:prstGeom prst="roundRect">
            <a:avLst/>
          </a:prstGeom>
          <a:solidFill>
            <a:srgbClr val="85C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6523657" y="3035299"/>
            <a:ext cx="1003300" cy="900300"/>
          </a:xfrm>
          <a:prstGeom prst="ellipse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ea typeface="ＭＳ Ｐゴシック" charset="0"/>
              </a:rPr>
              <a:t>TCA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ea typeface="ＭＳ Ｐゴシック" charset="0"/>
              </a:rPr>
              <a:t>cycle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080000" y="3187699"/>
            <a:ext cx="851547" cy="595548"/>
          </a:xfrm>
          <a:prstGeom prst="rect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000000"/>
                </a:solidFill>
              </a:rPr>
              <a:t>Resp. Chain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25057" y="4060650"/>
            <a:ext cx="167640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Mitochondria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4682157" y="2374900"/>
            <a:ext cx="851465" cy="346249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000000"/>
                </a:solidFill>
              </a:rPr>
              <a:t>NADH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5768957" y="2374900"/>
            <a:ext cx="903087" cy="346249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000000"/>
                </a:solidFill>
              </a:rPr>
              <a:t>Malate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6891957" y="2374900"/>
            <a:ext cx="1159843" cy="346249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000000"/>
                </a:solidFill>
              </a:rPr>
              <a:t>Pyruvate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4018889" y="2638251"/>
            <a:ext cx="629311" cy="346249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000000"/>
                </a:solidFill>
              </a:rPr>
              <a:t>ATP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86" name="Straight Arrow Connector 85"/>
          <p:cNvCxnSpPr>
            <a:stCxn id="68" idx="2"/>
          </p:cNvCxnSpPr>
          <p:nvPr/>
        </p:nvCxnSpPr>
        <p:spPr bwMode="auto">
          <a:xfrm flipH="1">
            <a:off x="5107890" y="1921049"/>
            <a:ext cx="1118458" cy="45385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7" name="Straight Arrow Connector 86"/>
          <p:cNvCxnSpPr>
            <a:stCxn id="68" idx="2"/>
            <a:endCxn id="73" idx="0"/>
          </p:cNvCxnSpPr>
          <p:nvPr/>
        </p:nvCxnSpPr>
        <p:spPr bwMode="auto">
          <a:xfrm flipH="1">
            <a:off x="6220501" y="1921049"/>
            <a:ext cx="5847" cy="45385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0" name="Straight Arrow Connector 89"/>
          <p:cNvCxnSpPr>
            <a:stCxn id="68" idx="2"/>
            <a:endCxn id="74" idx="0"/>
          </p:cNvCxnSpPr>
          <p:nvPr/>
        </p:nvCxnSpPr>
        <p:spPr bwMode="auto">
          <a:xfrm>
            <a:off x="6226348" y="1921049"/>
            <a:ext cx="1245531" cy="45385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3" name="Straight Arrow Connector 92"/>
          <p:cNvCxnSpPr>
            <a:endCxn id="69" idx="0"/>
          </p:cNvCxnSpPr>
          <p:nvPr/>
        </p:nvCxnSpPr>
        <p:spPr bwMode="auto">
          <a:xfrm>
            <a:off x="5107890" y="2771948"/>
            <a:ext cx="397884" cy="41575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" name="Straight Arrow Connector 96"/>
          <p:cNvCxnSpPr>
            <a:stCxn id="73" idx="2"/>
            <a:endCxn id="114" idx="0"/>
          </p:cNvCxnSpPr>
          <p:nvPr/>
        </p:nvCxnSpPr>
        <p:spPr bwMode="auto">
          <a:xfrm>
            <a:off x="6220501" y="2721149"/>
            <a:ext cx="2499" cy="6824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" name="Straight Arrow Connector 99"/>
          <p:cNvCxnSpPr>
            <a:stCxn id="54" idx="2"/>
            <a:endCxn id="114" idx="3"/>
          </p:cNvCxnSpPr>
          <p:nvPr/>
        </p:nvCxnSpPr>
        <p:spPr bwMode="auto">
          <a:xfrm flipH="1" flipV="1">
            <a:off x="6299200" y="3479799"/>
            <a:ext cx="224457" cy="56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" name="Straight Arrow Connector 102"/>
          <p:cNvCxnSpPr>
            <a:stCxn id="74" idx="2"/>
            <a:endCxn id="54" idx="7"/>
          </p:cNvCxnSpPr>
          <p:nvPr/>
        </p:nvCxnSpPr>
        <p:spPr bwMode="auto">
          <a:xfrm flipH="1">
            <a:off x="7380027" y="2721149"/>
            <a:ext cx="91852" cy="4459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" name="Straight Arrow Connector 106"/>
          <p:cNvCxnSpPr>
            <a:stCxn id="54" idx="6"/>
          </p:cNvCxnSpPr>
          <p:nvPr/>
        </p:nvCxnSpPr>
        <p:spPr bwMode="auto">
          <a:xfrm flipV="1">
            <a:off x="7526957" y="2743200"/>
            <a:ext cx="397843" cy="742249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4" name="Rectangle 113"/>
          <p:cNvSpPr/>
          <p:nvPr/>
        </p:nvSpPr>
        <p:spPr bwMode="auto">
          <a:xfrm>
            <a:off x="6146800" y="3403599"/>
            <a:ext cx="152400" cy="152400"/>
          </a:xfrm>
          <a:prstGeom prst="rect">
            <a:avLst/>
          </a:prstGeom>
          <a:solidFill>
            <a:schemeClr val="tx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cxnSp>
        <p:nvCxnSpPr>
          <p:cNvPr id="116" name="Straight Arrow Connector 115"/>
          <p:cNvCxnSpPr>
            <a:stCxn id="114" idx="1"/>
            <a:endCxn id="69" idx="3"/>
          </p:cNvCxnSpPr>
          <p:nvPr/>
        </p:nvCxnSpPr>
        <p:spPr bwMode="auto">
          <a:xfrm flipH="1">
            <a:off x="5931547" y="3479799"/>
            <a:ext cx="215253" cy="56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9" name="Straight Arrow Connector 118"/>
          <p:cNvCxnSpPr>
            <a:stCxn id="69" idx="1"/>
            <a:endCxn id="77" idx="3"/>
          </p:cNvCxnSpPr>
          <p:nvPr/>
        </p:nvCxnSpPr>
        <p:spPr bwMode="auto">
          <a:xfrm flipH="1" flipV="1">
            <a:off x="4648200" y="2811376"/>
            <a:ext cx="431800" cy="67409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7" name="Straight Arrow Connector 126"/>
          <p:cNvCxnSpPr>
            <a:stCxn id="77" idx="1"/>
          </p:cNvCxnSpPr>
          <p:nvPr/>
        </p:nvCxnSpPr>
        <p:spPr bwMode="auto">
          <a:xfrm flipH="1">
            <a:off x="2209800" y="2811376"/>
            <a:ext cx="1809089" cy="16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3" name="Straight Arrow Connector 142"/>
          <p:cNvCxnSpPr>
            <a:endCxn id="68" idx="1"/>
          </p:cNvCxnSpPr>
          <p:nvPr/>
        </p:nvCxnSpPr>
        <p:spPr bwMode="auto">
          <a:xfrm flipV="1">
            <a:off x="1451483" y="1747925"/>
            <a:ext cx="4105113" cy="25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9" name="Can 58"/>
          <p:cNvSpPr/>
          <p:nvPr/>
        </p:nvSpPr>
        <p:spPr bwMode="auto">
          <a:xfrm rot="5400000">
            <a:off x="1777999" y="2086792"/>
            <a:ext cx="279401" cy="482600"/>
          </a:xfrm>
          <a:prstGeom prst="can">
            <a:avLst/>
          </a:prstGeom>
          <a:solidFill>
            <a:srgbClr val="F79EA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60" name="Can 59"/>
          <p:cNvSpPr/>
          <p:nvPr/>
        </p:nvSpPr>
        <p:spPr bwMode="auto">
          <a:xfrm rot="5400000">
            <a:off x="1777999" y="2705099"/>
            <a:ext cx="279401" cy="482600"/>
          </a:xfrm>
          <a:prstGeom prst="can">
            <a:avLst/>
          </a:prstGeom>
          <a:solidFill>
            <a:srgbClr val="F79EA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63" name="Can 62"/>
          <p:cNvSpPr/>
          <p:nvPr/>
        </p:nvSpPr>
        <p:spPr bwMode="auto">
          <a:xfrm rot="5400000">
            <a:off x="1777999" y="3323408"/>
            <a:ext cx="279401" cy="482600"/>
          </a:xfrm>
          <a:prstGeom prst="can">
            <a:avLst/>
          </a:prstGeom>
          <a:solidFill>
            <a:srgbClr val="F79EA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70" name="Can 69"/>
          <p:cNvSpPr/>
          <p:nvPr/>
        </p:nvSpPr>
        <p:spPr bwMode="auto">
          <a:xfrm rot="5400000">
            <a:off x="1765299" y="3924301"/>
            <a:ext cx="279401" cy="482600"/>
          </a:xfrm>
          <a:prstGeom prst="can">
            <a:avLst/>
          </a:prstGeom>
          <a:solidFill>
            <a:srgbClr val="F79EA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58402" y="1628413"/>
            <a:ext cx="893081" cy="28982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solidFill>
                  <a:srgbClr val="000000"/>
                </a:solidFill>
              </a:rPr>
              <a:t>Glucose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1905000" y="4864100"/>
            <a:ext cx="152400" cy="152400"/>
          </a:xfrm>
          <a:prstGeom prst="ellipse">
            <a:avLst/>
          </a:prstGeom>
          <a:solidFill>
            <a:srgbClr val="FFB6B7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3441700" y="4953000"/>
            <a:ext cx="152400" cy="152400"/>
          </a:xfrm>
          <a:prstGeom prst="ellipse">
            <a:avLst/>
          </a:prstGeom>
          <a:solidFill>
            <a:srgbClr val="FFB6B7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3619500" y="4800600"/>
            <a:ext cx="152400" cy="152400"/>
          </a:xfrm>
          <a:prstGeom prst="ellipse">
            <a:avLst/>
          </a:prstGeom>
          <a:solidFill>
            <a:srgbClr val="FFB6B7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3810000" y="5003800"/>
            <a:ext cx="152400" cy="152400"/>
          </a:xfrm>
          <a:prstGeom prst="ellipse">
            <a:avLst/>
          </a:prstGeom>
          <a:solidFill>
            <a:srgbClr val="FFB6B7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3543300" y="3111500"/>
            <a:ext cx="952500" cy="1333500"/>
          </a:xfrm>
          <a:prstGeom prst="roundRect">
            <a:avLst/>
          </a:prstGeom>
          <a:solidFill>
            <a:srgbClr val="F79EA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530600" y="4111451"/>
            <a:ext cx="76200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ER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797300" y="4577090"/>
            <a:ext cx="1066800" cy="42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/>
              <a:t>Insulin granules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09600" y="2717800"/>
            <a:ext cx="1016000" cy="42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K</a:t>
            </a:r>
            <a:r>
              <a:rPr lang="en-US" sz="1200" b="1" baseline="-25000" dirty="0"/>
              <a:t>ATP</a:t>
            </a:r>
            <a:r>
              <a:rPr lang="en-US" sz="1200" b="1" dirty="0"/>
              <a:t> channel</a:t>
            </a:r>
          </a:p>
        </p:txBody>
      </p:sp>
      <p:cxnSp>
        <p:nvCxnSpPr>
          <p:cNvPr id="94" name="Straight Arrow Connector 93"/>
          <p:cNvCxnSpPr>
            <a:stCxn id="77" idx="1"/>
            <a:endCxn id="106" idx="6"/>
          </p:cNvCxnSpPr>
          <p:nvPr/>
        </p:nvCxnSpPr>
        <p:spPr bwMode="auto">
          <a:xfrm flipH="1">
            <a:off x="2209800" y="2811376"/>
            <a:ext cx="1809089" cy="16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95" name="TextBox 94"/>
          <p:cNvSpPr txBox="1"/>
          <p:nvPr/>
        </p:nvSpPr>
        <p:spPr>
          <a:xfrm>
            <a:off x="457200" y="3352800"/>
            <a:ext cx="1295400" cy="42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Voltage-gated Ca</a:t>
            </a:r>
            <a:r>
              <a:rPr lang="en-US" sz="1200" b="1" baseline="30000" dirty="0"/>
              <a:t>2+</a:t>
            </a:r>
            <a:r>
              <a:rPr lang="en-US" sz="1200" b="1" dirty="0"/>
              <a:t> channel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57200" y="3886200"/>
            <a:ext cx="1295400" cy="594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Calcium-activated K</a:t>
            </a:r>
            <a:r>
              <a:rPr lang="en-US" sz="1200" b="1" baseline="30000" dirty="0"/>
              <a:t>+</a:t>
            </a:r>
            <a:r>
              <a:rPr lang="en-US" sz="1200" b="1" dirty="0"/>
              <a:t> channel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82600" y="2137591"/>
            <a:ext cx="1295400" cy="42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Voltage-gated K</a:t>
            </a:r>
            <a:r>
              <a:rPr lang="en-US" sz="1200" b="1" baseline="30000" dirty="0"/>
              <a:t>+</a:t>
            </a:r>
            <a:r>
              <a:rPr lang="en-US" sz="1200" b="1" dirty="0"/>
              <a:t> channel</a:t>
            </a:r>
          </a:p>
        </p:txBody>
      </p:sp>
      <p:sp>
        <p:nvSpPr>
          <p:cNvPr id="99" name="Can 98"/>
          <p:cNvSpPr/>
          <p:nvPr/>
        </p:nvSpPr>
        <p:spPr bwMode="auto">
          <a:xfrm rot="5400000">
            <a:off x="3365499" y="3276599"/>
            <a:ext cx="279401" cy="482600"/>
          </a:xfrm>
          <a:prstGeom prst="can">
            <a:avLst/>
          </a:prstGeom>
          <a:solidFill>
            <a:srgbClr val="F79EA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cxnSp>
        <p:nvCxnSpPr>
          <p:cNvPr id="101" name="Straight Arrow Connector 100"/>
          <p:cNvCxnSpPr/>
          <p:nvPr/>
        </p:nvCxnSpPr>
        <p:spPr bwMode="auto">
          <a:xfrm rot="16200000" flipH="1" flipV="1">
            <a:off x="3543299" y="3741409"/>
            <a:ext cx="1" cy="381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2" name="TextBox 101"/>
          <p:cNvSpPr txBox="1"/>
          <p:nvPr/>
        </p:nvSpPr>
        <p:spPr>
          <a:xfrm>
            <a:off x="3695700" y="3797300"/>
            <a:ext cx="8763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/>
              <a:t>Ca</a:t>
            </a:r>
            <a:r>
              <a:rPr lang="en-US" sz="1200" baseline="30000" dirty="0"/>
              <a:t>2+</a:t>
            </a:r>
            <a:r>
              <a:rPr lang="en-US" sz="1200" dirty="0"/>
              <a:t> leak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3505200" y="338329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SERCA</a:t>
            </a:r>
          </a:p>
        </p:txBody>
      </p:sp>
      <p:sp>
        <p:nvSpPr>
          <p:cNvPr id="105" name="Can 104"/>
          <p:cNvSpPr/>
          <p:nvPr/>
        </p:nvSpPr>
        <p:spPr bwMode="auto">
          <a:xfrm rot="5400000">
            <a:off x="1777999" y="1536699"/>
            <a:ext cx="279401" cy="482600"/>
          </a:xfrm>
          <a:prstGeom prst="can">
            <a:avLst/>
          </a:prstGeom>
          <a:solidFill>
            <a:srgbClr val="F79EA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106" name="&quot;No&quot; Symbol 105"/>
          <p:cNvSpPr/>
          <p:nvPr/>
        </p:nvSpPr>
        <p:spPr bwMode="auto">
          <a:xfrm>
            <a:off x="1968500" y="2692400"/>
            <a:ext cx="241300" cy="241300"/>
          </a:xfrm>
          <a:prstGeom prst="noSmoking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cxnSp>
        <p:nvCxnSpPr>
          <p:cNvPr id="108" name="Straight Arrow Connector 107"/>
          <p:cNvCxnSpPr/>
          <p:nvPr/>
        </p:nvCxnSpPr>
        <p:spPr bwMode="auto">
          <a:xfrm flipH="1">
            <a:off x="2362201" y="4953000"/>
            <a:ext cx="83819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9" name="Oval 108"/>
          <p:cNvSpPr/>
          <p:nvPr/>
        </p:nvSpPr>
        <p:spPr bwMode="auto">
          <a:xfrm>
            <a:off x="3276600" y="4711700"/>
            <a:ext cx="152400" cy="152400"/>
          </a:xfrm>
          <a:prstGeom prst="ellipse">
            <a:avLst/>
          </a:prstGeom>
          <a:solidFill>
            <a:srgbClr val="FFB6B7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981200" y="49530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exocytosis</a:t>
            </a:r>
          </a:p>
        </p:txBody>
      </p:sp>
      <p:sp>
        <p:nvSpPr>
          <p:cNvPr id="111" name="Oval 110"/>
          <p:cNvSpPr/>
          <p:nvPr/>
        </p:nvSpPr>
        <p:spPr bwMode="auto">
          <a:xfrm>
            <a:off x="1714500" y="5041900"/>
            <a:ext cx="152400" cy="152400"/>
          </a:xfrm>
          <a:prstGeom prst="ellipse">
            <a:avLst/>
          </a:prstGeom>
          <a:solidFill>
            <a:srgbClr val="FFB6B7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115" name="Oval 114"/>
          <p:cNvSpPr/>
          <p:nvPr/>
        </p:nvSpPr>
        <p:spPr bwMode="auto">
          <a:xfrm>
            <a:off x="1638300" y="4737100"/>
            <a:ext cx="152400" cy="152400"/>
          </a:xfrm>
          <a:prstGeom prst="ellipse">
            <a:avLst/>
          </a:prstGeom>
          <a:solidFill>
            <a:srgbClr val="FFB6B7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1447800" y="4965700"/>
            <a:ext cx="152400" cy="152400"/>
          </a:xfrm>
          <a:prstGeom prst="ellipse">
            <a:avLst/>
          </a:prstGeom>
          <a:solidFill>
            <a:srgbClr val="FFB6B7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349500" y="3721100"/>
            <a:ext cx="76200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</a:t>
            </a:r>
            <a:r>
              <a:rPr lang="en-US" baseline="30000" dirty="0"/>
              <a:t>2+</a:t>
            </a:r>
          </a:p>
        </p:txBody>
      </p:sp>
      <p:cxnSp>
        <p:nvCxnSpPr>
          <p:cNvPr id="120" name="Straight Arrow Connector 119"/>
          <p:cNvCxnSpPr/>
          <p:nvPr/>
        </p:nvCxnSpPr>
        <p:spPr bwMode="auto">
          <a:xfrm>
            <a:off x="2730498" y="4064000"/>
            <a:ext cx="2" cy="8382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0419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32"/>
    </mc:Choice>
    <mc:Fallback xmlns="">
      <p:transition spd="slow" advTm="13432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7B72F-FE76-244A-B861-455479423E29}" type="slidenum">
              <a:rPr lang="en-US"/>
              <a:pPr/>
              <a:t>24</a:t>
            </a:fld>
            <a:endParaRPr lang="en-US" sz="1400"/>
          </a:p>
        </p:txBody>
      </p:sp>
      <p:sp>
        <p:nvSpPr>
          <p:cNvPr id="879619" name="AutoShape 3"/>
          <p:cNvSpPr>
            <a:spLocks noChangeArrowheads="1"/>
          </p:cNvSpPr>
          <p:nvPr/>
        </p:nvSpPr>
        <p:spPr bwMode="auto">
          <a:xfrm>
            <a:off x="3911600" y="2006600"/>
            <a:ext cx="1843088" cy="2184400"/>
          </a:xfrm>
          <a:prstGeom prst="rightArrowCallout">
            <a:avLst>
              <a:gd name="adj1" fmla="val 31093"/>
              <a:gd name="adj2" fmla="val 30877"/>
              <a:gd name="adj3" fmla="val 14296"/>
              <a:gd name="adj4" fmla="val 70769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879620" name="Group 4"/>
          <p:cNvGrpSpPr>
            <a:grpSpLocks/>
          </p:cNvGrpSpPr>
          <p:nvPr/>
        </p:nvGrpSpPr>
        <p:grpSpPr bwMode="auto">
          <a:xfrm>
            <a:off x="768347" y="2243137"/>
            <a:ext cx="954088" cy="744538"/>
            <a:chOff x="1442" y="1843"/>
            <a:chExt cx="601" cy="469"/>
          </a:xfrm>
        </p:grpSpPr>
        <p:sp>
          <p:nvSpPr>
            <p:cNvPr id="879621" name="AutoShape 5"/>
            <p:cNvSpPr>
              <a:spLocks noChangeArrowheads="1"/>
            </p:cNvSpPr>
            <p:nvPr/>
          </p:nvSpPr>
          <p:spPr bwMode="auto">
            <a:xfrm>
              <a:off x="1463" y="1843"/>
              <a:ext cx="580" cy="469"/>
            </a:xfrm>
            <a:prstGeom prst="flowChartDocument">
              <a:avLst/>
            </a:prstGeom>
            <a:solidFill>
              <a:srgbClr val="FFC6BE"/>
            </a:solidFill>
            <a:ln w="19050">
              <a:solidFill>
                <a:srgbClr val="CA1D19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/>
            <a:lstStyle/>
            <a:p>
              <a:pPr>
                <a:spcBef>
                  <a:spcPct val="0"/>
                </a:spcBef>
              </a:pPr>
              <a:r>
                <a:rPr lang="en-US" sz="1600" dirty="0">
                  <a:solidFill>
                    <a:schemeClr val="accent2"/>
                  </a:solidFill>
                  <a:latin typeface="Arial" charset="0"/>
                </a:rPr>
                <a:t>Pedersen</a:t>
              </a:r>
            </a:p>
          </p:txBody>
        </p:sp>
        <p:sp>
          <p:nvSpPr>
            <p:cNvPr id="879622" name="Rectangle 6"/>
            <p:cNvSpPr>
              <a:spLocks noChangeArrowheads="1"/>
            </p:cNvSpPr>
            <p:nvPr/>
          </p:nvSpPr>
          <p:spPr bwMode="auto">
            <a:xfrm>
              <a:off x="1442" y="2100"/>
              <a:ext cx="4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sz="1200" dirty="0">
                  <a:solidFill>
                    <a:schemeClr val="accent2"/>
                  </a:solidFill>
                  <a:latin typeface="Arial" charset="0"/>
                </a:rPr>
                <a:t>CellML</a:t>
              </a:r>
            </a:p>
          </p:txBody>
        </p:sp>
      </p:grpSp>
      <p:sp>
        <p:nvSpPr>
          <p:cNvPr id="879624" name="AutoShape 8"/>
          <p:cNvSpPr>
            <a:spLocks noChangeArrowheads="1"/>
          </p:cNvSpPr>
          <p:nvPr/>
        </p:nvSpPr>
        <p:spPr bwMode="auto">
          <a:xfrm>
            <a:off x="801683" y="3217862"/>
            <a:ext cx="920750" cy="744538"/>
          </a:xfrm>
          <a:prstGeom prst="flowChartDocument">
            <a:avLst/>
          </a:prstGeom>
          <a:solidFill>
            <a:srgbClr val="85CF99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/>
          <a:lstStyle/>
          <a:p>
            <a:pPr>
              <a:spcBef>
                <a:spcPct val="0"/>
              </a:spcBef>
            </a:pPr>
            <a:r>
              <a:rPr lang="en-US" sz="1600" dirty="0">
                <a:solidFill>
                  <a:schemeClr val="accent2"/>
                </a:solidFill>
                <a:latin typeface="Arial" charset="0"/>
              </a:rPr>
              <a:t>Jiang</a:t>
            </a:r>
          </a:p>
        </p:txBody>
      </p:sp>
      <p:sp>
        <p:nvSpPr>
          <p:cNvPr id="879625" name="Rectangle 9"/>
          <p:cNvSpPr>
            <a:spLocks noChangeArrowheads="1"/>
          </p:cNvSpPr>
          <p:nvPr/>
        </p:nvSpPr>
        <p:spPr bwMode="auto">
          <a:xfrm>
            <a:off x="776283" y="3625850"/>
            <a:ext cx="6080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sz="1200" dirty="0">
                <a:solidFill>
                  <a:schemeClr val="accent2"/>
                </a:solidFill>
                <a:latin typeface="Arial" charset="0"/>
              </a:rPr>
              <a:t>SBML</a:t>
            </a:r>
          </a:p>
        </p:txBody>
      </p:sp>
      <p:sp>
        <p:nvSpPr>
          <p:cNvPr id="879629" name="AutoShape 13"/>
          <p:cNvSpPr>
            <a:spLocks noChangeArrowheads="1"/>
          </p:cNvSpPr>
          <p:nvPr/>
        </p:nvSpPr>
        <p:spPr bwMode="auto">
          <a:xfrm>
            <a:off x="2373308" y="2266950"/>
            <a:ext cx="922337" cy="693737"/>
          </a:xfrm>
          <a:prstGeom prst="roundRect">
            <a:avLst>
              <a:gd name="adj" fmla="val 17713"/>
            </a:avLst>
          </a:prstGeom>
          <a:solidFill>
            <a:srgbClr val="B5DAFF"/>
          </a:solidFill>
          <a:ln w="19050">
            <a:solidFill>
              <a:schemeClr val="accent6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/>
          <a:lstStyle/>
          <a:p>
            <a:pPr>
              <a:spcBef>
                <a:spcPct val="0"/>
              </a:spcBef>
            </a:pPr>
            <a:r>
              <a:rPr lang="en-US" sz="1600" dirty="0">
                <a:solidFill>
                  <a:schemeClr val="accent2"/>
                </a:solidFill>
                <a:latin typeface="Arial" charset="0"/>
              </a:rPr>
              <a:t>Pedersen</a:t>
            </a:r>
          </a:p>
        </p:txBody>
      </p:sp>
      <p:sp>
        <p:nvSpPr>
          <p:cNvPr id="879630" name="Rectangle 14"/>
          <p:cNvSpPr>
            <a:spLocks noChangeArrowheads="1"/>
          </p:cNvSpPr>
          <p:nvPr/>
        </p:nvSpPr>
        <p:spPr bwMode="auto">
          <a:xfrm>
            <a:off x="2454270" y="2687637"/>
            <a:ext cx="7604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DFFBB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sz="1200" dirty="0">
                <a:solidFill>
                  <a:schemeClr val="accent2"/>
                </a:solidFill>
                <a:latin typeface="Arial" charset="0"/>
              </a:rPr>
              <a:t>SemSim</a:t>
            </a:r>
          </a:p>
        </p:txBody>
      </p:sp>
      <p:sp>
        <p:nvSpPr>
          <p:cNvPr id="879631" name="AutoShape 15"/>
          <p:cNvSpPr>
            <a:spLocks noChangeArrowheads="1"/>
          </p:cNvSpPr>
          <p:nvPr/>
        </p:nvSpPr>
        <p:spPr bwMode="auto">
          <a:xfrm>
            <a:off x="4110033" y="3241675"/>
            <a:ext cx="922337" cy="693737"/>
          </a:xfrm>
          <a:prstGeom prst="roundRect">
            <a:avLst>
              <a:gd name="adj" fmla="val 17713"/>
            </a:avLst>
          </a:prstGeom>
          <a:solidFill>
            <a:srgbClr val="B5DAFF"/>
          </a:solidFill>
          <a:ln w="19050">
            <a:solidFill>
              <a:schemeClr val="accent6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/>
          <a:lstStyle/>
          <a:p>
            <a:pPr>
              <a:spcBef>
                <a:spcPct val="0"/>
              </a:spcBef>
            </a:pPr>
            <a:r>
              <a:rPr lang="en-US" sz="1600" dirty="0">
                <a:solidFill>
                  <a:schemeClr val="accent2"/>
                </a:solidFill>
                <a:latin typeface="Arial" charset="0"/>
              </a:rPr>
              <a:t>Jiang</a:t>
            </a:r>
          </a:p>
        </p:txBody>
      </p:sp>
      <p:sp>
        <p:nvSpPr>
          <p:cNvPr id="879632" name="Rectangle 16"/>
          <p:cNvSpPr>
            <a:spLocks noChangeArrowheads="1"/>
          </p:cNvSpPr>
          <p:nvPr/>
        </p:nvSpPr>
        <p:spPr bwMode="auto">
          <a:xfrm>
            <a:off x="4186233" y="3644900"/>
            <a:ext cx="7604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DFFBB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sz="1200" dirty="0">
                <a:solidFill>
                  <a:schemeClr val="accent2"/>
                </a:solidFill>
                <a:latin typeface="Arial" charset="0"/>
              </a:rPr>
              <a:t>SemSim</a:t>
            </a:r>
          </a:p>
        </p:txBody>
      </p:sp>
      <p:sp>
        <p:nvSpPr>
          <p:cNvPr id="879635" name="AutoShape 19"/>
          <p:cNvSpPr>
            <a:spLocks noChangeArrowheads="1"/>
          </p:cNvSpPr>
          <p:nvPr/>
        </p:nvSpPr>
        <p:spPr bwMode="auto">
          <a:xfrm rot="-5400000">
            <a:off x="1799427" y="2401093"/>
            <a:ext cx="563562" cy="396875"/>
          </a:xfrm>
          <a:prstGeom prst="downArrow">
            <a:avLst>
              <a:gd name="adj1" fmla="val 49296"/>
              <a:gd name="adj2" fmla="val 46801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879636" name="AutoShape 20"/>
          <p:cNvSpPr>
            <a:spLocks noChangeArrowheads="1"/>
          </p:cNvSpPr>
          <p:nvPr/>
        </p:nvSpPr>
        <p:spPr bwMode="auto">
          <a:xfrm rot="-5400000">
            <a:off x="2597939" y="2583655"/>
            <a:ext cx="563563" cy="2003425"/>
          </a:xfrm>
          <a:prstGeom prst="downArrow">
            <a:avLst>
              <a:gd name="adj1" fmla="val 49296"/>
              <a:gd name="adj2" fmla="val 46801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879638" name="AutoShape 22"/>
          <p:cNvSpPr>
            <a:spLocks noChangeArrowheads="1"/>
          </p:cNvSpPr>
          <p:nvPr/>
        </p:nvSpPr>
        <p:spPr bwMode="auto">
          <a:xfrm>
            <a:off x="5862632" y="2552700"/>
            <a:ext cx="1071568" cy="1152525"/>
          </a:xfrm>
          <a:prstGeom prst="roundRect">
            <a:avLst>
              <a:gd name="adj" fmla="val 17713"/>
            </a:avLst>
          </a:prstGeom>
          <a:solidFill>
            <a:srgbClr val="B5DAFF"/>
          </a:solidFill>
          <a:ln w="19050">
            <a:solidFill>
              <a:schemeClr val="accent6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/>
          <a:lstStyle/>
          <a:p>
            <a:pPr>
              <a:spcBef>
                <a:spcPct val="0"/>
              </a:spcBef>
            </a:pPr>
            <a:r>
              <a:rPr lang="en-US" sz="1600" dirty="0">
                <a:solidFill>
                  <a:schemeClr val="accent2"/>
                </a:solidFill>
                <a:latin typeface="Arial" charset="0"/>
              </a:rPr>
              <a:t>Pedersen 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chemeClr val="accent2"/>
                </a:solidFill>
                <a:latin typeface="Arial" charset="0"/>
              </a:rPr>
              <a:t>transport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chemeClr val="accent2"/>
                </a:solidFill>
                <a:latin typeface="Arial" charset="0"/>
              </a:rPr>
              <a:t>+Jiang</a:t>
            </a:r>
          </a:p>
        </p:txBody>
      </p:sp>
      <p:grpSp>
        <p:nvGrpSpPr>
          <p:cNvPr id="879640" name="Group 24"/>
          <p:cNvGrpSpPr>
            <a:grpSpLocks/>
          </p:cNvGrpSpPr>
          <p:nvPr/>
        </p:nvGrpSpPr>
        <p:grpSpPr bwMode="auto">
          <a:xfrm>
            <a:off x="7478712" y="2570163"/>
            <a:ext cx="979488" cy="1162050"/>
            <a:chOff x="3923" y="1035"/>
            <a:chExt cx="617" cy="732"/>
          </a:xfrm>
        </p:grpSpPr>
        <p:sp>
          <p:nvSpPr>
            <p:cNvPr id="879641" name="AutoShape 25"/>
            <p:cNvSpPr>
              <a:spLocks noChangeArrowheads="1"/>
            </p:cNvSpPr>
            <p:nvPr/>
          </p:nvSpPr>
          <p:spPr bwMode="auto">
            <a:xfrm>
              <a:off x="3960" y="1035"/>
              <a:ext cx="580" cy="732"/>
            </a:xfrm>
            <a:prstGeom prst="flowChartDocument">
              <a:avLst/>
            </a:prstGeom>
            <a:solidFill>
              <a:srgbClr val="FFC6BE"/>
            </a:solidFill>
            <a:ln w="19050">
              <a:solidFill>
                <a:srgbClr val="CA1D19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/>
            <a:lstStyle/>
            <a:p>
              <a:pPr>
                <a:spcBef>
                  <a:spcPct val="0"/>
                </a:spcBef>
              </a:pPr>
              <a:r>
                <a:rPr lang="en-US" sz="1600" dirty="0">
                  <a:solidFill>
                    <a:schemeClr val="accent2"/>
                  </a:solidFill>
                  <a:latin typeface="Arial" charset="0"/>
                </a:rPr>
                <a:t>Pedersen</a:t>
              </a:r>
            </a:p>
            <a:p>
              <a:pPr>
                <a:spcBef>
                  <a:spcPct val="0"/>
                </a:spcBef>
              </a:pPr>
              <a:r>
                <a:rPr lang="en-US" sz="1600" dirty="0">
                  <a:solidFill>
                    <a:schemeClr val="accent2"/>
                  </a:solidFill>
                  <a:latin typeface="Arial" charset="0"/>
                </a:rPr>
                <a:t>transport</a:t>
              </a:r>
            </a:p>
            <a:p>
              <a:pPr>
                <a:spcBef>
                  <a:spcPct val="0"/>
                </a:spcBef>
              </a:pPr>
              <a:r>
                <a:rPr lang="en-US" sz="1600" dirty="0">
                  <a:solidFill>
                    <a:schemeClr val="accent2"/>
                  </a:solidFill>
                  <a:latin typeface="Arial" charset="0"/>
                </a:rPr>
                <a:t>+Jiang</a:t>
              </a:r>
            </a:p>
          </p:txBody>
        </p:sp>
        <p:sp>
          <p:nvSpPr>
            <p:cNvPr id="879642" name="Rectangle 26"/>
            <p:cNvSpPr>
              <a:spLocks noChangeArrowheads="1"/>
            </p:cNvSpPr>
            <p:nvPr/>
          </p:nvSpPr>
          <p:spPr bwMode="auto">
            <a:xfrm>
              <a:off x="3923" y="1555"/>
              <a:ext cx="4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sz="1200" dirty="0">
                  <a:solidFill>
                    <a:schemeClr val="accent2"/>
                  </a:solidFill>
                  <a:latin typeface="Arial" charset="0"/>
                </a:rPr>
                <a:t>CellML</a:t>
              </a:r>
            </a:p>
          </p:txBody>
        </p:sp>
      </p:grpSp>
      <p:sp>
        <p:nvSpPr>
          <p:cNvPr id="879643" name="AutoShape 27"/>
          <p:cNvSpPr>
            <a:spLocks noChangeArrowheads="1"/>
          </p:cNvSpPr>
          <p:nvPr/>
        </p:nvSpPr>
        <p:spPr bwMode="auto">
          <a:xfrm rot="-5400000">
            <a:off x="6934989" y="2931319"/>
            <a:ext cx="563563" cy="396875"/>
          </a:xfrm>
          <a:prstGeom prst="downArrow">
            <a:avLst>
              <a:gd name="adj1" fmla="val 49296"/>
              <a:gd name="adj2" fmla="val 46801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879644" name="AutoShape 28"/>
          <p:cNvSpPr>
            <a:spLocks noChangeArrowheads="1"/>
          </p:cNvSpPr>
          <p:nvPr/>
        </p:nvSpPr>
        <p:spPr bwMode="auto">
          <a:xfrm>
            <a:off x="6019800" y="4329113"/>
            <a:ext cx="2744788" cy="712787"/>
          </a:xfrm>
          <a:prstGeom prst="wedgeRoundRectCallout">
            <a:avLst>
              <a:gd name="adj1" fmla="val -5904"/>
              <a:gd name="adj2" fmla="val -160245"/>
              <a:gd name="adj3" fmla="val 16667"/>
            </a:avLst>
          </a:prstGeom>
          <a:solidFill>
            <a:srgbClr val="FFFFDB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Arial" charset="0"/>
              </a:rPr>
              <a:t>4. encode merged model for simulation</a:t>
            </a:r>
          </a:p>
        </p:txBody>
      </p:sp>
      <p:sp>
        <p:nvSpPr>
          <p:cNvPr id="879645" name="AutoShape 29"/>
          <p:cNvSpPr>
            <a:spLocks noChangeArrowheads="1"/>
          </p:cNvSpPr>
          <p:nvPr/>
        </p:nvSpPr>
        <p:spPr bwMode="auto">
          <a:xfrm>
            <a:off x="3276600" y="4648200"/>
            <a:ext cx="2590800" cy="381000"/>
          </a:xfrm>
          <a:prstGeom prst="wedgeRoundRectCallout">
            <a:avLst>
              <a:gd name="adj1" fmla="val -8116"/>
              <a:gd name="adj2" fmla="val -154707"/>
              <a:gd name="adj3" fmla="val 16667"/>
            </a:avLst>
          </a:prstGeom>
          <a:solidFill>
            <a:srgbClr val="FFFFDB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Arial" charset="0"/>
              </a:rPr>
              <a:t>3. merge </a:t>
            </a:r>
            <a:r>
              <a:rPr lang="en-US" sz="1600" dirty="0" err="1">
                <a:latin typeface="Arial" charset="0"/>
              </a:rPr>
              <a:t>SemSim</a:t>
            </a:r>
            <a:r>
              <a:rPr lang="en-US" sz="1600" dirty="0">
                <a:latin typeface="Arial" charset="0"/>
              </a:rPr>
              <a:t> models</a:t>
            </a:r>
          </a:p>
        </p:txBody>
      </p:sp>
      <p:sp>
        <p:nvSpPr>
          <p:cNvPr id="879646" name="AutoShape 30"/>
          <p:cNvSpPr>
            <a:spLocks noChangeArrowheads="1"/>
          </p:cNvSpPr>
          <p:nvPr/>
        </p:nvSpPr>
        <p:spPr bwMode="auto">
          <a:xfrm>
            <a:off x="304800" y="4267200"/>
            <a:ext cx="2743200" cy="762000"/>
          </a:xfrm>
          <a:prstGeom prst="wedgeRoundRectCallout">
            <a:avLst>
              <a:gd name="adj1" fmla="val 16744"/>
              <a:gd name="adj2" fmla="val -110021"/>
              <a:gd name="adj3" fmla="val 16667"/>
            </a:avLst>
          </a:prstGeom>
          <a:solidFill>
            <a:srgbClr val="FFFFDB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Arial" charset="0"/>
              </a:rPr>
              <a:t>1. create SemSim versions of models &amp; annotate</a:t>
            </a: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228600" y="268069"/>
            <a:ext cx="5410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sz="2400" b="1" i="1" dirty="0" err="1">
                <a:latin typeface="Arial" charset="0"/>
              </a:rPr>
              <a:t>CellML</a:t>
            </a:r>
            <a:r>
              <a:rPr lang="en-US" sz="2400" b="1" i="1" dirty="0">
                <a:latin typeface="Arial" charset="0"/>
              </a:rPr>
              <a:t> + SBML composition</a:t>
            </a:r>
          </a:p>
        </p:txBody>
      </p:sp>
      <p:sp>
        <p:nvSpPr>
          <p:cNvPr id="34" name="AutoShape 19"/>
          <p:cNvSpPr>
            <a:spLocks noChangeArrowheads="1"/>
          </p:cNvSpPr>
          <p:nvPr/>
        </p:nvSpPr>
        <p:spPr bwMode="auto">
          <a:xfrm rot="16200000">
            <a:off x="3417090" y="2407444"/>
            <a:ext cx="563562" cy="396875"/>
          </a:xfrm>
          <a:prstGeom prst="downArrow">
            <a:avLst>
              <a:gd name="adj1" fmla="val 49296"/>
              <a:gd name="adj2" fmla="val 46801"/>
            </a:avLst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36" name="AutoShape 13"/>
          <p:cNvSpPr>
            <a:spLocks noChangeArrowheads="1"/>
          </p:cNvSpPr>
          <p:nvPr/>
        </p:nvSpPr>
        <p:spPr bwMode="auto">
          <a:xfrm>
            <a:off x="4110033" y="2247900"/>
            <a:ext cx="922337" cy="693737"/>
          </a:xfrm>
          <a:prstGeom prst="roundRect">
            <a:avLst>
              <a:gd name="adj" fmla="val 17713"/>
            </a:avLst>
          </a:prstGeom>
          <a:solidFill>
            <a:srgbClr val="B5DAFF"/>
          </a:solidFill>
          <a:ln w="19050">
            <a:solidFill>
              <a:schemeClr val="accent6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/>
          <a:lstStyle/>
          <a:p>
            <a:pPr>
              <a:spcBef>
                <a:spcPct val="0"/>
              </a:spcBef>
            </a:pPr>
            <a:r>
              <a:rPr lang="en-US" sz="1400" dirty="0">
                <a:solidFill>
                  <a:schemeClr val="accent2"/>
                </a:solidFill>
                <a:latin typeface="Arial" charset="0"/>
              </a:rPr>
              <a:t>Pedersen</a:t>
            </a:r>
          </a:p>
          <a:p>
            <a:pPr>
              <a:spcBef>
                <a:spcPct val="0"/>
              </a:spcBef>
            </a:pPr>
            <a:r>
              <a:rPr lang="en-US" sz="1400" dirty="0">
                <a:solidFill>
                  <a:schemeClr val="accent2"/>
                </a:solidFill>
                <a:latin typeface="Arial" charset="0"/>
              </a:rPr>
              <a:t>transport</a:t>
            </a:r>
          </a:p>
        </p:txBody>
      </p:sp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4190995" y="2668587"/>
            <a:ext cx="7604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DFFBB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sz="1200" dirty="0">
                <a:solidFill>
                  <a:schemeClr val="accent2"/>
                </a:solidFill>
                <a:latin typeface="Arial" charset="0"/>
              </a:rPr>
              <a:t>SemSim</a:t>
            </a:r>
          </a:p>
        </p:txBody>
      </p:sp>
      <p:sp>
        <p:nvSpPr>
          <p:cNvPr id="38" name="Rectangle 16"/>
          <p:cNvSpPr>
            <a:spLocks noChangeArrowheads="1"/>
          </p:cNvSpPr>
          <p:nvPr/>
        </p:nvSpPr>
        <p:spPr bwMode="auto">
          <a:xfrm>
            <a:off x="5938833" y="3390900"/>
            <a:ext cx="7604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DFFBB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sz="1200" dirty="0">
                <a:solidFill>
                  <a:schemeClr val="accent2"/>
                </a:solidFill>
                <a:latin typeface="Arial" charset="0"/>
              </a:rPr>
              <a:t>SemSim</a:t>
            </a:r>
          </a:p>
        </p:txBody>
      </p:sp>
      <p:sp>
        <p:nvSpPr>
          <p:cNvPr id="39" name="AutoShape 29"/>
          <p:cNvSpPr>
            <a:spLocks noChangeArrowheads="1"/>
          </p:cNvSpPr>
          <p:nvPr/>
        </p:nvSpPr>
        <p:spPr bwMode="auto">
          <a:xfrm>
            <a:off x="2743200" y="1219200"/>
            <a:ext cx="2209800" cy="609600"/>
          </a:xfrm>
          <a:prstGeom prst="wedgeRoundRectCallout">
            <a:avLst>
              <a:gd name="adj1" fmla="val -9441"/>
              <a:gd name="adj2" fmla="val 123628"/>
              <a:gd name="adj3" fmla="val 16667"/>
            </a:avLst>
          </a:prstGeom>
          <a:solidFill>
            <a:srgbClr val="FFFFDB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Arial" charset="0"/>
              </a:rPr>
              <a:t>2. extract Pedersen transport dynamics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406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47"/>
    </mc:Choice>
    <mc:Fallback xmlns="">
      <p:transition spd="slow" advTm="252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9644" grpId="0" animBg="1"/>
      <p:bldP spid="879645" grpId="0" animBg="1"/>
      <p:bldP spid="879646" grpId="0" animBg="1"/>
      <p:bldP spid="3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4A268-CA6B-4F27-B181-222D66E74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1FB36-1726-41B9-8F2B-DB5E3A68F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the </a:t>
            </a:r>
            <a:r>
              <a:rPr lang="en-US" dirty="0" err="1"/>
              <a:t>BiGG</a:t>
            </a:r>
            <a:r>
              <a:rPr lang="en-US" dirty="0"/>
              <a:t> repository?</a:t>
            </a:r>
          </a:p>
          <a:p>
            <a:r>
              <a:rPr lang="en-US" dirty="0"/>
              <a:t>What about </a:t>
            </a:r>
            <a:r>
              <a:rPr lang="en-US" dirty="0" err="1"/>
              <a:t>Reactome</a:t>
            </a:r>
            <a:r>
              <a:rPr lang="en-US" dirty="0"/>
              <a:t>, </a:t>
            </a:r>
            <a:r>
              <a:rPr lang="en-US" dirty="0" err="1"/>
              <a:t>BioCyc</a:t>
            </a:r>
            <a:r>
              <a:rPr lang="en-US" dirty="0"/>
              <a:t> (via </a:t>
            </a:r>
            <a:r>
              <a:rPr lang="en-US" dirty="0" err="1"/>
              <a:t>BioPAX</a:t>
            </a:r>
            <a:r>
              <a:rPr lang="en-US" dirty="0"/>
              <a:t>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5996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55987-C9F1-4BE2-9815-34F603596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884238"/>
          </a:xfrm>
        </p:spPr>
        <p:txBody>
          <a:bodyPr/>
          <a:lstStyle/>
          <a:p>
            <a:r>
              <a:rPr lang="en-US" dirty="0"/>
              <a:t>Discussion!</a:t>
            </a:r>
          </a:p>
        </p:txBody>
      </p:sp>
    </p:spTree>
    <p:extLst>
      <p:ext uri="{BB962C8B-B14F-4D97-AF65-F5344CB8AC3E}">
        <p14:creationId xmlns:p14="http://schemas.microsoft.com/office/powerpoint/2010/main" val="34536906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42E6D-1837-4F51-9E1E-4DCC4435C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F39C7-D044-48BF-B0F5-2DE41484D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9BD0D3-D595-4457-9EDA-3E9495720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86A7B-9D16-2F44-A3AB-9DB4FE95C81F}" type="slidenum">
              <a:rPr lang="en-US" smtClean="0"/>
              <a:pPr/>
              <a:t>27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50339726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15055-976F-4F86-A430-B5D59FBFE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85800"/>
            <a:ext cx="7543800" cy="731838"/>
          </a:xfrm>
        </p:spPr>
        <p:txBody>
          <a:bodyPr/>
          <a:lstStyle/>
          <a:p>
            <a:pPr algn="l"/>
            <a:r>
              <a:rPr lang="en-US" dirty="0"/>
              <a:t>The Plan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F6E0D-609C-4798-8B02-E4D51AD83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09800"/>
            <a:ext cx="8001000" cy="447050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1800" i="1" dirty="0"/>
          </a:p>
          <a:p>
            <a:r>
              <a:rPr lang="en-US" dirty="0"/>
              <a:t>Definitions / The Vision</a:t>
            </a:r>
          </a:p>
          <a:p>
            <a:r>
              <a:rPr lang="en-US" dirty="0"/>
              <a:t>Goals of a working group on Semantic Annotation </a:t>
            </a:r>
          </a:p>
          <a:p>
            <a:r>
              <a:rPr lang="en-US" dirty="0"/>
              <a:t>Summary of work toward Nature </a:t>
            </a:r>
            <a:r>
              <a:rPr lang="en-US" dirty="0" err="1"/>
              <a:t>BioTech</a:t>
            </a:r>
            <a:r>
              <a:rPr lang="en-US" dirty="0"/>
              <a:t> position paper</a:t>
            </a:r>
          </a:p>
          <a:p>
            <a:r>
              <a:rPr lang="en-US" dirty="0"/>
              <a:t>Demo of </a:t>
            </a:r>
            <a:r>
              <a:rPr lang="en-US" dirty="0" err="1"/>
              <a:t>SemGen</a:t>
            </a:r>
            <a:r>
              <a:rPr lang="en-US" dirty="0"/>
              <a:t> as one example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CD2DEE6-B4F7-425E-AF60-785FC49923AF}"/>
              </a:ext>
            </a:extLst>
          </p:cNvPr>
          <p:cNvSpPr/>
          <p:nvPr/>
        </p:nvSpPr>
        <p:spPr>
          <a:xfrm>
            <a:off x="2438400" y="1140308"/>
            <a:ext cx="6248400" cy="1143000"/>
          </a:xfrm>
          <a:prstGeom prst="ellipse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</a:rPr>
              <a:t>Plans are useless, </a:t>
            </a:r>
            <a:br>
              <a:rPr lang="en-US" sz="2800" i="1" dirty="0">
                <a:solidFill>
                  <a:schemeClr val="tx1"/>
                </a:solidFill>
              </a:rPr>
            </a:br>
            <a:r>
              <a:rPr lang="en-US" sz="2800" i="1" dirty="0">
                <a:solidFill>
                  <a:schemeClr val="tx1"/>
                </a:solidFill>
              </a:rPr>
              <a:t>but planning is indispensable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65428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2CF03-C175-448D-8DF4-C05F8F556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382000" cy="4449763"/>
          </a:xfrm>
        </p:spPr>
        <p:txBody>
          <a:bodyPr/>
          <a:lstStyle/>
          <a:p>
            <a:r>
              <a:rPr lang="en-US" dirty="0"/>
              <a:t>What?</a:t>
            </a:r>
          </a:p>
          <a:p>
            <a:pPr lvl="1"/>
            <a:r>
              <a:rPr lang="en-US" dirty="0"/>
              <a:t>Encoding the biological meaning of model or data elements </a:t>
            </a:r>
          </a:p>
          <a:p>
            <a:pPr lvl="1"/>
            <a:r>
              <a:rPr lang="en-US" dirty="0"/>
              <a:t>A “glossary”, linking terms to knowledge resources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Why?</a:t>
            </a:r>
          </a:p>
          <a:p>
            <a:pPr lvl="1"/>
            <a:r>
              <a:rPr lang="en-US" dirty="0"/>
              <a:t>Language independent knowledge representation</a:t>
            </a:r>
          </a:p>
          <a:p>
            <a:pPr lvl="1"/>
            <a:r>
              <a:rPr lang="en-US" dirty="0"/>
              <a:t>Improved comprehension and search</a:t>
            </a:r>
          </a:p>
          <a:p>
            <a:pPr lvl="1"/>
            <a:r>
              <a:rPr lang="en-US" dirty="0"/>
              <a:t>Model merging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6B39F1-A2D4-4DDA-90AB-2A876449B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Autofit/>
          </a:bodyPr>
          <a:lstStyle/>
          <a:p>
            <a:r>
              <a:rPr lang="en-US" dirty="0"/>
              <a:t>Semantic Annotation</a:t>
            </a:r>
          </a:p>
        </p:txBody>
      </p:sp>
    </p:spTree>
    <p:extLst>
      <p:ext uri="{BB962C8B-B14F-4D97-AF65-F5344CB8AC3E}">
        <p14:creationId xmlns:p14="http://schemas.microsoft.com/office/powerpoint/2010/main" val="3502083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87CD3-2218-4BCD-8A1D-7F3CED35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</a:t>
            </a:r>
          </a:p>
        </p:txBody>
      </p:sp>
      <p:sp>
        <p:nvSpPr>
          <p:cNvPr id="4" name="Flowchart: Document 3">
            <a:extLst>
              <a:ext uri="{FF2B5EF4-FFF2-40B4-BE49-F238E27FC236}">
                <a16:creationId xmlns:a16="http://schemas.microsoft.com/office/drawing/2014/main" id="{B04E4460-C561-4D50-96D2-EF4848CEAF25}"/>
              </a:ext>
            </a:extLst>
          </p:cNvPr>
          <p:cNvSpPr/>
          <p:nvPr/>
        </p:nvSpPr>
        <p:spPr>
          <a:xfrm>
            <a:off x="1551008" y="2434801"/>
            <a:ext cx="1524000" cy="31242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53404E8-69CE-4C88-90DF-89A81226035F}"/>
              </a:ext>
            </a:extLst>
          </p:cNvPr>
          <p:cNvGrpSpPr/>
          <p:nvPr/>
        </p:nvGrpSpPr>
        <p:grpSpPr>
          <a:xfrm>
            <a:off x="3505200" y="2590800"/>
            <a:ext cx="1219200" cy="304800"/>
            <a:chOff x="3657600" y="2438400"/>
            <a:chExt cx="1219200" cy="304800"/>
          </a:xfrm>
        </p:grpSpPr>
        <p:sp>
          <p:nvSpPr>
            <p:cNvPr id="5" name="Flowchart: Process 4">
              <a:extLst>
                <a:ext uri="{FF2B5EF4-FFF2-40B4-BE49-F238E27FC236}">
                  <a16:creationId xmlns:a16="http://schemas.microsoft.com/office/drawing/2014/main" id="{B7C63630-7F60-4646-A8A5-A8FFD8830B6F}"/>
                </a:ext>
              </a:extLst>
            </p:cNvPr>
            <p:cNvSpPr/>
            <p:nvPr/>
          </p:nvSpPr>
          <p:spPr>
            <a:xfrm>
              <a:off x="3657600" y="2438400"/>
              <a:ext cx="304800" cy="30480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lowchart: Process 5">
              <a:extLst>
                <a:ext uri="{FF2B5EF4-FFF2-40B4-BE49-F238E27FC236}">
                  <a16:creationId xmlns:a16="http://schemas.microsoft.com/office/drawing/2014/main" id="{524E6410-48D6-4C6B-8861-1EA2371B34FD}"/>
                </a:ext>
              </a:extLst>
            </p:cNvPr>
            <p:cNvSpPr/>
            <p:nvPr/>
          </p:nvSpPr>
          <p:spPr>
            <a:xfrm>
              <a:off x="3962400" y="2438400"/>
              <a:ext cx="304800" cy="304800"/>
            </a:xfrm>
            <a:prstGeom prst="flowChartProcess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lowchart: Process 6">
              <a:extLst>
                <a:ext uri="{FF2B5EF4-FFF2-40B4-BE49-F238E27FC236}">
                  <a16:creationId xmlns:a16="http://schemas.microsoft.com/office/drawing/2014/main" id="{91DB45EF-9589-4875-BAED-163B0CF546B5}"/>
                </a:ext>
              </a:extLst>
            </p:cNvPr>
            <p:cNvSpPr/>
            <p:nvPr/>
          </p:nvSpPr>
          <p:spPr>
            <a:xfrm>
              <a:off x="4267200" y="2438400"/>
              <a:ext cx="304800" cy="304800"/>
            </a:xfrm>
            <a:prstGeom prst="flowChartProcess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Process 7">
              <a:extLst>
                <a:ext uri="{FF2B5EF4-FFF2-40B4-BE49-F238E27FC236}">
                  <a16:creationId xmlns:a16="http://schemas.microsoft.com/office/drawing/2014/main" id="{C5C1747F-B4A6-4376-B1FD-F2D39CCCB122}"/>
                </a:ext>
              </a:extLst>
            </p:cNvPr>
            <p:cNvSpPr/>
            <p:nvPr/>
          </p:nvSpPr>
          <p:spPr>
            <a:xfrm>
              <a:off x="4572000" y="2438400"/>
              <a:ext cx="304800" cy="304800"/>
            </a:xfrm>
            <a:prstGeom prst="flowChartProcess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CBC236A-3417-4909-AF68-47F12099B6D7}"/>
              </a:ext>
            </a:extLst>
          </p:cNvPr>
          <p:cNvGrpSpPr/>
          <p:nvPr/>
        </p:nvGrpSpPr>
        <p:grpSpPr>
          <a:xfrm>
            <a:off x="3505200" y="3022218"/>
            <a:ext cx="914400" cy="304800"/>
            <a:chOff x="3962400" y="2813345"/>
            <a:chExt cx="914400" cy="304800"/>
          </a:xfrm>
        </p:grpSpPr>
        <p:sp>
          <p:nvSpPr>
            <p:cNvPr id="11" name="Flowchart: Process 10">
              <a:extLst>
                <a:ext uri="{FF2B5EF4-FFF2-40B4-BE49-F238E27FC236}">
                  <a16:creationId xmlns:a16="http://schemas.microsoft.com/office/drawing/2014/main" id="{C55228F3-24CE-49C7-BA16-F9CBD69176BA}"/>
                </a:ext>
              </a:extLst>
            </p:cNvPr>
            <p:cNvSpPr/>
            <p:nvPr/>
          </p:nvSpPr>
          <p:spPr>
            <a:xfrm>
              <a:off x="3962400" y="2813345"/>
              <a:ext cx="304800" cy="30480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lowchart: Process 11">
              <a:extLst>
                <a:ext uri="{FF2B5EF4-FFF2-40B4-BE49-F238E27FC236}">
                  <a16:creationId xmlns:a16="http://schemas.microsoft.com/office/drawing/2014/main" id="{10E3B859-0AFD-4F1D-B1DF-39C27498B3F8}"/>
                </a:ext>
              </a:extLst>
            </p:cNvPr>
            <p:cNvSpPr/>
            <p:nvPr/>
          </p:nvSpPr>
          <p:spPr>
            <a:xfrm>
              <a:off x="4267200" y="2813345"/>
              <a:ext cx="304800" cy="304800"/>
            </a:xfrm>
            <a:prstGeom prst="flowChartProcess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lowchart: Process 12">
              <a:extLst>
                <a:ext uri="{FF2B5EF4-FFF2-40B4-BE49-F238E27FC236}">
                  <a16:creationId xmlns:a16="http://schemas.microsoft.com/office/drawing/2014/main" id="{46A28A89-3D89-4059-B231-8B926CF48528}"/>
                </a:ext>
              </a:extLst>
            </p:cNvPr>
            <p:cNvSpPr/>
            <p:nvPr/>
          </p:nvSpPr>
          <p:spPr>
            <a:xfrm>
              <a:off x="4572000" y="2813345"/>
              <a:ext cx="304800" cy="304800"/>
            </a:xfrm>
            <a:prstGeom prst="flowChartProcess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5B5150D-EF84-4398-AED9-7A67703376BE}"/>
              </a:ext>
            </a:extLst>
          </p:cNvPr>
          <p:cNvGrpSpPr/>
          <p:nvPr/>
        </p:nvGrpSpPr>
        <p:grpSpPr>
          <a:xfrm>
            <a:off x="3512916" y="3481439"/>
            <a:ext cx="1219200" cy="304800"/>
            <a:chOff x="3657600" y="2438400"/>
            <a:chExt cx="1219200" cy="304800"/>
          </a:xfrm>
        </p:grpSpPr>
        <p:sp>
          <p:nvSpPr>
            <p:cNvPr id="16" name="Flowchart: Process 15">
              <a:extLst>
                <a:ext uri="{FF2B5EF4-FFF2-40B4-BE49-F238E27FC236}">
                  <a16:creationId xmlns:a16="http://schemas.microsoft.com/office/drawing/2014/main" id="{0885885A-428B-484F-8ACF-29960B433FD2}"/>
                </a:ext>
              </a:extLst>
            </p:cNvPr>
            <p:cNvSpPr/>
            <p:nvPr/>
          </p:nvSpPr>
          <p:spPr>
            <a:xfrm>
              <a:off x="3657600" y="2438400"/>
              <a:ext cx="304800" cy="30480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lowchart: Process 16">
              <a:extLst>
                <a:ext uri="{FF2B5EF4-FFF2-40B4-BE49-F238E27FC236}">
                  <a16:creationId xmlns:a16="http://schemas.microsoft.com/office/drawing/2014/main" id="{3C3D546D-60E9-4CC8-9AB4-BFE98C604B0D}"/>
                </a:ext>
              </a:extLst>
            </p:cNvPr>
            <p:cNvSpPr/>
            <p:nvPr/>
          </p:nvSpPr>
          <p:spPr>
            <a:xfrm>
              <a:off x="3962400" y="2438400"/>
              <a:ext cx="304800" cy="304800"/>
            </a:xfrm>
            <a:prstGeom prst="flowChartProcess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Process 17">
              <a:extLst>
                <a:ext uri="{FF2B5EF4-FFF2-40B4-BE49-F238E27FC236}">
                  <a16:creationId xmlns:a16="http://schemas.microsoft.com/office/drawing/2014/main" id="{6CA360FE-75DF-418A-8FA1-DCD9CBFA29CA}"/>
                </a:ext>
              </a:extLst>
            </p:cNvPr>
            <p:cNvSpPr/>
            <p:nvPr/>
          </p:nvSpPr>
          <p:spPr>
            <a:xfrm>
              <a:off x="4267200" y="2438400"/>
              <a:ext cx="304800" cy="304800"/>
            </a:xfrm>
            <a:prstGeom prst="flowChartProcess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Process 18">
              <a:extLst>
                <a:ext uri="{FF2B5EF4-FFF2-40B4-BE49-F238E27FC236}">
                  <a16:creationId xmlns:a16="http://schemas.microsoft.com/office/drawing/2014/main" id="{35D93F47-0C06-4DD8-B827-DD99196960F1}"/>
                </a:ext>
              </a:extLst>
            </p:cNvPr>
            <p:cNvSpPr/>
            <p:nvPr/>
          </p:nvSpPr>
          <p:spPr>
            <a:xfrm>
              <a:off x="4572000" y="2438400"/>
              <a:ext cx="304800" cy="304800"/>
            </a:xfrm>
            <a:prstGeom prst="flowChartProcess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D2E9D7F-2C44-4BE0-861E-A9900A3B4A82}"/>
              </a:ext>
            </a:extLst>
          </p:cNvPr>
          <p:cNvGrpSpPr/>
          <p:nvPr/>
        </p:nvGrpSpPr>
        <p:grpSpPr>
          <a:xfrm>
            <a:off x="3505200" y="3925481"/>
            <a:ext cx="1219200" cy="304800"/>
            <a:chOff x="3657600" y="2438400"/>
            <a:chExt cx="1219200" cy="304800"/>
          </a:xfrm>
        </p:grpSpPr>
        <p:sp>
          <p:nvSpPr>
            <p:cNvPr id="21" name="Flowchart: Process 20">
              <a:extLst>
                <a:ext uri="{FF2B5EF4-FFF2-40B4-BE49-F238E27FC236}">
                  <a16:creationId xmlns:a16="http://schemas.microsoft.com/office/drawing/2014/main" id="{49451A86-53C8-40A8-B9C6-7E6BB570B127}"/>
                </a:ext>
              </a:extLst>
            </p:cNvPr>
            <p:cNvSpPr/>
            <p:nvPr/>
          </p:nvSpPr>
          <p:spPr>
            <a:xfrm>
              <a:off x="3657600" y="2438400"/>
              <a:ext cx="304800" cy="30480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lowchart: Process 21">
              <a:extLst>
                <a:ext uri="{FF2B5EF4-FFF2-40B4-BE49-F238E27FC236}">
                  <a16:creationId xmlns:a16="http://schemas.microsoft.com/office/drawing/2014/main" id="{F601E075-B00A-4ECE-9EC8-6A5E89369BD7}"/>
                </a:ext>
              </a:extLst>
            </p:cNvPr>
            <p:cNvSpPr/>
            <p:nvPr/>
          </p:nvSpPr>
          <p:spPr>
            <a:xfrm>
              <a:off x="3962400" y="2438400"/>
              <a:ext cx="304800" cy="304800"/>
            </a:xfrm>
            <a:prstGeom prst="flowChartProcess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lowchart: Process 22">
              <a:extLst>
                <a:ext uri="{FF2B5EF4-FFF2-40B4-BE49-F238E27FC236}">
                  <a16:creationId xmlns:a16="http://schemas.microsoft.com/office/drawing/2014/main" id="{EFFAC3AB-D53E-4FED-8AFD-7EEAE1E328EE}"/>
                </a:ext>
              </a:extLst>
            </p:cNvPr>
            <p:cNvSpPr/>
            <p:nvPr/>
          </p:nvSpPr>
          <p:spPr>
            <a:xfrm>
              <a:off x="4267200" y="2438400"/>
              <a:ext cx="304800" cy="304800"/>
            </a:xfrm>
            <a:prstGeom prst="flowChartProcess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lowchart: Process 23">
              <a:extLst>
                <a:ext uri="{FF2B5EF4-FFF2-40B4-BE49-F238E27FC236}">
                  <a16:creationId xmlns:a16="http://schemas.microsoft.com/office/drawing/2014/main" id="{9597D41F-631E-41F3-87D7-A34EDE098359}"/>
                </a:ext>
              </a:extLst>
            </p:cNvPr>
            <p:cNvSpPr/>
            <p:nvPr/>
          </p:nvSpPr>
          <p:spPr>
            <a:xfrm>
              <a:off x="4572000" y="2438400"/>
              <a:ext cx="304800" cy="304800"/>
            </a:xfrm>
            <a:prstGeom prst="flowChartProcess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Cloud 30">
            <a:extLst>
              <a:ext uri="{FF2B5EF4-FFF2-40B4-BE49-F238E27FC236}">
                <a16:creationId xmlns:a16="http://schemas.microsoft.com/office/drawing/2014/main" id="{E64A1FB3-A1EB-49DE-9338-868DA2ADAAEA}"/>
              </a:ext>
            </a:extLst>
          </p:cNvPr>
          <p:cNvSpPr/>
          <p:nvPr/>
        </p:nvSpPr>
        <p:spPr>
          <a:xfrm rot="5587275">
            <a:off x="4953228" y="2999278"/>
            <a:ext cx="3946059" cy="2516187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90"/>
            </a:solidFill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  <p:sp>
        <p:nvSpPr>
          <p:cNvPr id="32" name="Flowchart: Document 31">
            <a:extLst>
              <a:ext uri="{FF2B5EF4-FFF2-40B4-BE49-F238E27FC236}">
                <a16:creationId xmlns:a16="http://schemas.microsoft.com/office/drawing/2014/main" id="{F646EF87-A35E-4F76-90FA-B659219B40CA}"/>
              </a:ext>
            </a:extLst>
          </p:cNvPr>
          <p:cNvSpPr/>
          <p:nvPr/>
        </p:nvSpPr>
        <p:spPr>
          <a:xfrm>
            <a:off x="3360516" y="2410687"/>
            <a:ext cx="1524000" cy="31242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8853786-25A2-4F34-BC88-9BB1C0002FB4}"/>
              </a:ext>
            </a:extLst>
          </p:cNvPr>
          <p:cNvSpPr txBox="1"/>
          <p:nvPr/>
        </p:nvSpPr>
        <p:spPr>
          <a:xfrm>
            <a:off x="1457966" y="1931312"/>
            <a:ext cx="1710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Source code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88EA4B4-3EAE-48B6-B931-DBBFEBBC1D55}"/>
              </a:ext>
            </a:extLst>
          </p:cNvPr>
          <p:cNvSpPr txBox="1"/>
          <p:nvPr/>
        </p:nvSpPr>
        <p:spPr>
          <a:xfrm>
            <a:off x="3268083" y="1949022"/>
            <a:ext cx="1708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Annotations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DA987A9-5EF6-407C-A955-94664DD60AD7}"/>
              </a:ext>
            </a:extLst>
          </p:cNvPr>
          <p:cNvSpPr txBox="1"/>
          <p:nvPr/>
        </p:nvSpPr>
        <p:spPr>
          <a:xfrm>
            <a:off x="6101335" y="1515813"/>
            <a:ext cx="1649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Knowledge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190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87CD3-2218-4BCD-8A1D-7F3CED35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</a:t>
            </a:r>
          </a:p>
        </p:txBody>
      </p:sp>
      <p:sp>
        <p:nvSpPr>
          <p:cNvPr id="4" name="Flowchart: Document 3">
            <a:extLst>
              <a:ext uri="{FF2B5EF4-FFF2-40B4-BE49-F238E27FC236}">
                <a16:creationId xmlns:a16="http://schemas.microsoft.com/office/drawing/2014/main" id="{B04E4460-C561-4D50-96D2-EF4848CEAF25}"/>
              </a:ext>
            </a:extLst>
          </p:cNvPr>
          <p:cNvSpPr/>
          <p:nvPr/>
        </p:nvSpPr>
        <p:spPr>
          <a:xfrm>
            <a:off x="1551008" y="2434801"/>
            <a:ext cx="1524000" cy="31242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53404E8-69CE-4C88-90DF-89A81226035F}"/>
              </a:ext>
            </a:extLst>
          </p:cNvPr>
          <p:cNvGrpSpPr/>
          <p:nvPr/>
        </p:nvGrpSpPr>
        <p:grpSpPr>
          <a:xfrm>
            <a:off x="3505200" y="2590800"/>
            <a:ext cx="1219200" cy="304800"/>
            <a:chOff x="3657600" y="2438400"/>
            <a:chExt cx="1219200" cy="304800"/>
          </a:xfrm>
        </p:grpSpPr>
        <p:sp>
          <p:nvSpPr>
            <p:cNvPr id="5" name="Flowchart: Process 4">
              <a:extLst>
                <a:ext uri="{FF2B5EF4-FFF2-40B4-BE49-F238E27FC236}">
                  <a16:creationId xmlns:a16="http://schemas.microsoft.com/office/drawing/2014/main" id="{B7C63630-7F60-4646-A8A5-A8FFD8830B6F}"/>
                </a:ext>
              </a:extLst>
            </p:cNvPr>
            <p:cNvSpPr/>
            <p:nvPr/>
          </p:nvSpPr>
          <p:spPr>
            <a:xfrm>
              <a:off x="3657600" y="2438400"/>
              <a:ext cx="304800" cy="30480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lowchart: Process 5">
              <a:extLst>
                <a:ext uri="{FF2B5EF4-FFF2-40B4-BE49-F238E27FC236}">
                  <a16:creationId xmlns:a16="http://schemas.microsoft.com/office/drawing/2014/main" id="{524E6410-48D6-4C6B-8861-1EA2371B34FD}"/>
                </a:ext>
              </a:extLst>
            </p:cNvPr>
            <p:cNvSpPr/>
            <p:nvPr/>
          </p:nvSpPr>
          <p:spPr>
            <a:xfrm>
              <a:off x="3962400" y="2438400"/>
              <a:ext cx="304800" cy="304800"/>
            </a:xfrm>
            <a:prstGeom prst="flowChartProcess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lowchart: Process 6">
              <a:extLst>
                <a:ext uri="{FF2B5EF4-FFF2-40B4-BE49-F238E27FC236}">
                  <a16:creationId xmlns:a16="http://schemas.microsoft.com/office/drawing/2014/main" id="{91DB45EF-9589-4875-BAED-163B0CF546B5}"/>
                </a:ext>
              </a:extLst>
            </p:cNvPr>
            <p:cNvSpPr/>
            <p:nvPr/>
          </p:nvSpPr>
          <p:spPr>
            <a:xfrm>
              <a:off x="4267200" y="2438400"/>
              <a:ext cx="304800" cy="304800"/>
            </a:xfrm>
            <a:prstGeom prst="flowChartProcess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Process 7">
              <a:extLst>
                <a:ext uri="{FF2B5EF4-FFF2-40B4-BE49-F238E27FC236}">
                  <a16:creationId xmlns:a16="http://schemas.microsoft.com/office/drawing/2014/main" id="{C5C1747F-B4A6-4376-B1FD-F2D39CCCB122}"/>
                </a:ext>
              </a:extLst>
            </p:cNvPr>
            <p:cNvSpPr/>
            <p:nvPr/>
          </p:nvSpPr>
          <p:spPr>
            <a:xfrm>
              <a:off x="4572000" y="2438400"/>
              <a:ext cx="304800" cy="304800"/>
            </a:xfrm>
            <a:prstGeom prst="flowChartProcess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CBC236A-3417-4909-AF68-47F12099B6D7}"/>
              </a:ext>
            </a:extLst>
          </p:cNvPr>
          <p:cNvGrpSpPr/>
          <p:nvPr/>
        </p:nvGrpSpPr>
        <p:grpSpPr>
          <a:xfrm>
            <a:off x="3505200" y="3022218"/>
            <a:ext cx="914400" cy="304800"/>
            <a:chOff x="3962400" y="2813345"/>
            <a:chExt cx="914400" cy="304800"/>
          </a:xfrm>
        </p:grpSpPr>
        <p:sp>
          <p:nvSpPr>
            <p:cNvPr id="11" name="Flowchart: Process 10">
              <a:extLst>
                <a:ext uri="{FF2B5EF4-FFF2-40B4-BE49-F238E27FC236}">
                  <a16:creationId xmlns:a16="http://schemas.microsoft.com/office/drawing/2014/main" id="{C55228F3-24CE-49C7-BA16-F9CBD69176BA}"/>
                </a:ext>
              </a:extLst>
            </p:cNvPr>
            <p:cNvSpPr/>
            <p:nvPr/>
          </p:nvSpPr>
          <p:spPr>
            <a:xfrm>
              <a:off x="3962400" y="2813345"/>
              <a:ext cx="304800" cy="30480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lowchart: Process 11">
              <a:extLst>
                <a:ext uri="{FF2B5EF4-FFF2-40B4-BE49-F238E27FC236}">
                  <a16:creationId xmlns:a16="http://schemas.microsoft.com/office/drawing/2014/main" id="{10E3B859-0AFD-4F1D-B1DF-39C27498B3F8}"/>
                </a:ext>
              </a:extLst>
            </p:cNvPr>
            <p:cNvSpPr/>
            <p:nvPr/>
          </p:nvSpPr>
          <p:spPr>
            <a:xfrm>
              <a:off x="4267200" y="2813345"/>
              <a:ext cx="304800" cy="304800"/>
            </a:xfrm>
            <a:prstGeom prst="flowChartProcess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lowchart: Process 12">
              <a:extLst>
                <a:ext uri="{FF2B5EF4-FFF2-40B4-BE49-F238E27FC236}">
                  <a16:creationId xmlns:a16="http://schemas.microsoft.com/office/drawing/2014/main" id="{46A28A89-3D89-4059-B231-8B926CF48528}"/>
                </a:ext>
              </a:extLst>
            </p:cNvPr>
            <p:cNvSpPr/>
            <p:nvPr/>
          </p:nvSpPr>
          <p:spPr>
            <a:xfrm>
              <a:off x="4572000" y="2813345"/>
              <a:ext cx="304800" cy="304800"/>
            </a:xfrm>
            <a:prstGeom prst="flowChartProcess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5B5150D-EF84-4398-AED9-7A67703376BE}"/>
              </a:ext>
            </a:extLst>
          </p:cNvPr>
          <p:cNvGrpSpPr/>
          <p:nvPr/>
        </p:nvGrpSpPr>
        <p:grpSpPr>
          <a:xfrm>
            <a:off x="3512916" y="3481439"/>
            <a:ext cx="1219200" cy="304800"/>
            <a:chOff x="3657600" y="2438400"/>
            <a:chExt cx="1219200" cy="304800"/>
          </a:xfrm>
        </p:grpSpPr>
        <p:sp>
          <p:nvSpPr>
            <p:cNvPr id="16" name="Flowchart: Process 15">
              <a:extLst>
                <a:ext uri="{FF2B5EF4-FFF2-40B4-BE49-F238E27FC236}">
                  <a16:creationId xmlns:a16="http://schemas.microsoft.com/office/drawing/2014/main" id="{0885885A-428B-484F-8ACF-29960B433FD2}"/>
                </a:ext>
              </a:extLst>
            </p:cNvPr>
            <p:cNvSpPr/>
            <p:nvPr/>
          </p:nvSpPr>
          <p:spPr>
            <a:xfrm>
              <a:off x="3657600" y="2438400"/>
              <a:ext cx="304800" cy="30480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lowchart: Process 16">
              <a:extLst>
                <a:ext uri="{FF2B5EF4-FFF2-40B4-BE49-F238E27FC236}">
                  <a16:creationId xmlns:a16="http://schemas.microsoft.com/office/drawing/2014/main" id="{3C3D546D-60E9-4CC8-9AB4-BFE98C604B0D}"/>
                </a:ext>
              </a:extLst>
            </p:cNvPr>
            <p:cNvSpPr/>
            <p:nvPr/>
          </p:nvSpPr>
          <p:spPr>
            <a:xfrm>
              <a:off x="3962400" y="2438400"/>
              <a:ext cx="304800" cy="304800"/>
            </a:xfrm>
            <a:prstGeom prst="flowChartProcess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Process 17">
              <a:extLst>
                <a:ext uri="{FF2B5EF4-FFF2-40B4-BE49-F238E27FC236}">
                  <a16:creationId xmlns:a16="http://schemas.microsoft.com/office/drawing/2014/main" id="{6CA360FE-75DF-418A-8FA1-DCD9CBFA29CA}"/>
                </a:ext>
              </a:extLst>
            </p:cNvPr>
            <p:cNvSpPr/>
            <p:nvPr/>
          </p:nvSpPr>
          <p:spPr>
            <a:xfrm>
              <a:off x="4267200" y="2438400"/>
              <a:ext cx="304800" cy="304800"/>
            </a:xfrm>
            <a:prstGeom prst="flowChartProcess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Process 18">
              <a:extLst>
                <a:ext uri="{FF2B5EF4-FFF2-40B4-BE49-F238E27FC236}">
                  <a16:creationId xmlns:a16="http://schemas.microsoft.com/office/drawing/2014/main" id="{35D93F47-0C06-4DD8-B827-DD99196960F1}"/>
                </a:ext>
              </a:extLst>
            </p:cNvPr>
            <p:cNvSpPr/>
            <p:nvPr/>
          </p:nvSpPr>
          <p:spPr>
            <a:xfrm>
              <a:off x="4572000" y="2438400"/>
              <a:ext cx="304800" cy="304800"/>
            </a:xfrm>
            <a:prstGeom prst="flowChartProcess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D2E9D7F-2C44-4BE0-861E-A9900A3B4A82}"/>
              </a:ext>
            </a:extLst>
          </p:cNvPr>
          <p:cNvGrpSpPr/>
          <p:nvPr/>
        </p:nvGrpSpPr>
        <p:grpSpPr>
          <a:xfrm>
            <a:off x="3505200" y="3925481"/>
            <a:ext cx="1219200" cy="304800"/>
            <a:chOff x="3657600" y="2438400"/>
            <a:chExt cx="1219200" cy="304800"/>
          </a:xfrm>
        </p:grpSpPr>
        <p:sp>
          <p:nvSpPr>
            <p:cNvPr id="21" name="Flowchart: Process 20">
              <a:extLst>
                <a:ext uri="{FF2B5EF4-FFF2-40B4-BE49-F238E27FC236}">
                  <a16:creationId xmlns:a16="http://schemas.microsoft.com/office/drawing/2014/main" id="{49451A86-53C8-40A8-B9C6-7E6BB570B127}"/>
                </a:ext>
              </a:extLst>
            </p:cNvPr>
            <p:cNvSpPr/>
            <p:nvPr/>
          </p:nvSpPr>
          <p:spPr>
            <a:xfrm>
              <a:off x="3657600" y="2438400"/>
              <a:ext cx="304800" cy="30480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lowchart: Process 21">
              <a:extLst>
                <a:ext uri="{FF2B5EF4-FFF2-40B4-BE49-F238E27FC236}">
                  <a16:creationId xmlns:a16="http://schemas.microsoft.com/office/drawing/2014/main" id="{F601E075-B00A-4ECE-9EC8-6A5E89369BD7}"/>
                </a:ext>
              </a:extLst>
            </p:cNvPr>
            <p:cNvSpPr/>
            <p:nvPr/>
          </p:nvSpPr>
          <p:spPr>
            <a:xfrm>
              <a:off x="3962400" y="2438400"/>
              <a:ext cx="304800" cy="304800"/>
            </a:xfrm>
            <a:prstGeom prst="flowChartProcess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lowchart: Process 22">
              <a:extLst>
                <a:ext uri="{FF2B5EF4-FFF2-40B4-BE49-F238E27FC236}">
                  <a16:creationId xmlns:a16="http://schemas.microsoft.com/office/drawing/2014/main" id="{EFFAC3AB-D53E-4FED-8AFD-7EEAE1E328EE}"/>
                </a:ext>
              </a:extLst>
            </p:cNvPr>
            <p:cNvSpPr/>
            <p:nvPr/>
          </p:nvSpPr>
          <p:spPr>
            <a:xfrm>
              <a:off x="4267200" y="2438400"/>
              <a:ext cx="304800" cy="304800"/>
            </a:xfrm>
            <a:prstGeom prst="flowChartProcess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lowchart: Process 23">
              <a:extLst>
                <a:ext uri="{FF2B5EF4-FFF2-40B4-BE49-F238E27FC236}">
                  <a16:creationId xmlns:a16="http://schemas.microsoft.com/office/drawing/2014/main" id="{9597D41F-631E-41F3-87D7-A34EDE098359}"/>
                </a:ext>
              </a:extLst>
            </p:cNvPr>
            <p:cNvSpPr/>
            <p:nvPr/>
          </p:nvSpPr>
          <p:spPr>
            <a:xfrm>
              <a:off x="4572000" y="2438400"/>
              <a:ext cx="304800" cy="304800"/>
            </a:xfrm>
            <a:prstGeom prst="flowChartProcess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Cloud 30">
            <a:extLst>
              <a:ext uri="{FF2B5EF4-FFF2-40B4-BE49-F238E27FC236}">
                <a16:creationId xmlns:a16="http://schemas.microsoft.com/office/drawing/2014/main" id="{E64A1FB3-A1EB-49DE-9338-868DA2ADAAEA}"/>
              </a:ext>
            </a:extLst>
          </p:cNvPr>
          <p:cNvSpPr/>
          <p:nvPr/>
        </p:nvSpPr>
        <p:spPr>
          <a:xfrm rot="5587275">
            <a:off x="4953228" y="2999278"/>
            <a:ext cx="3946059" cy="2516187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90"/>
            </a:solidFill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  <p:sp>
        <p:nvSpPr>
          <p:cNvPr id="32" name="Flowchart: Document 31">
            <a:extLst>
              <a:ext uri="{FF2B5EF4-FFF2-40B4-BE49-F238E27FC236}">
                <a16:creationId xmlns:a16="http://schemas.microsoft.com/office/drawing/2014/main" id="{F646EF87-A35E-4F76-90FA-B659219B40CA}"/>
              </a:ext>
            </a:extLst>
          </p:cNvPr>
          <p:cNvSpPr/>
          <p:nvPr/>
        </p:nvSpPr>
        <p:spPr>
          <a:xfrm>
            <a:off x="3360516" y="2410687"/>
            <a:ext cx="1524000" cy="31242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8853786-25A2-4F34-BC88-9BB1C0002FB4}"/>
              </a:ext>
            </a:extLst>
          </p:cNvPr>
          <p:cNvSpPr txBox="1"/>
          <p:nvPr/>
        </p:nvSpPr>
        <p:spPr>
          <a:xfrm>
            <a:off x="1457966" y="1931312"/>
            <a:ext cx="1710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Source code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88EA4B4-3EAE-48B6-B931-DBBFEBBC1D55}"/>
              </a:ext>
            </a:extLst>
          </p:cNvPr>
          <p:cNvSpPr txBox="1"/>
          <p:nvPr/>
        </p:nvSpPr>
        <p:spPr>
          <a:xfrm>
            <a:off x="3268083" y="1949022"/>
            <a:ext cx="1708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Annotations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DA987A9-5EF6-407C-A955-94664DD60AD7}"/>
              </a:ext>
            </a:extLst>
          </p:cNvPr>
          <p:cNvSpPr txBox="1"/>
          <p:nvPr/>
        </p:nvSpPr>
        <p:spPr>
          <a:xfrm>
            <a:off x="6101335" y="1515813"/>
            <a:ext cx="1649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Knowledge resources</a:t>
            </a:r>
            <a:endParaRPr lang="en-US" dirty="0"/>
          </a:p>
        </p:txBody>
      </p:sp>
      <p:sp>
        <p:nvSpPr>
          <p:cNvPr id="36" name="Arc 35">
            <a:extLst>
              <a:ext uri="{FF2B5EF4-FFF2-40B4-BE49-F238E27FC236}">
                <a16:creationId xmlns:a16="http://schemas.microsoft.com/office/drawing/2014/main" id="{BC6469EB-6DE2-4AE0-B7B1-8E5E7C7DF0C7}"/>
              </a:ext>
            </a:extLst>
          </p:cNvPr>
          <p:cNvSpPr/>
          <p:nvPr/>
        </p:nvSpPr>
        <p:spPr>
          <a:xfrm>
            <a:off x="2000492" y="2320767"/>
            <a:ext cx="1666754" cy="863897"/>
          </a:xfrm>
          <a:prstGeom prst="arc">
            <a:avLst>
              <a:gd name="adj1" fmla="val 10566279"/>
              <a:gd name="adj2" fmla="val 0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36">
            <a:extLst>
              <a:ext uri="{FF2B5EF4-FFF2-40B4-BE49-F238E27FC236}">
                <a16:creationId xmlns:a16="http://schemas.microsoft.com/office/drawing/2014/main" id="{7C9F8EAF-2831-4EB1-ADBC-BB932B9465BA}"/>
              </a:ext>
            </a:extLst>
          </p:cNvPr>
          <p:cNvSpPr/>
          <p:nvPr/>
        </p:nvSpPr>
        <p:spPr>
          <a:xfrm>
            <a:off x="1828800" y="3236045"/>
            <a:ext cx="1856772" cy="863897"/>
          </a:xfrm>
          <a:prstGeom prst="arc">
            <a:avLst>
              <a:gd name="adj1" fmla="val 10566279"/>
              <a:gd name="adj2" fmla="val 0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id="{4F1579D2-9671-4635-B724-F9F3F471528F}"/>
              </a:ext>
            </a:extLst>
          </p:cNvPr>
          <p:cNvSpPr/>
          <p:nvPr/>
        </p:nvSpPr>
        <p:spPr>
          <a:xfrm>
            <a:off x="1687976" y="2800142"/>
            <a:ext cx="1984093" cy="863897"/>
          </a:xfrm>
          <a:prstGeom prst="arc">
            <a:avLst>
              <a:gd name="adj1" fmla="val 10566279"/>
              <a:gd name="adj2" fmla="val 0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c 38">
            <a:extLst>
              <a:ext uri="{FF2B5EF4-FFF2-40B4-BE49-F238E27FC236}">
                <a16:creationId xmlns:a16="http://schemas.microsoft.com/office/drawing/2014/main" id="{839FB135-FA90-4DCC-8833-83123A72DE21}"/>
              </a:ext>
            </a:extLst>
          </p:cNvPr>
          <p:cNvSpPr/>
          <p:nvPr/>
        </p:nvSpPr>
        <p:spPr>
          <a:xfrm>
            <a:off x="1996634" y="3584135"/>
            <a:ext cx="1666754" cy="863897"/>
          </a:xfrm>
          <a:prstGeom prst="arc">
            <a:avLst>
              <a:gd name="adj1" fmla="val 10566279"/>
              <a:gd name="adj2" fmla="val 0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97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87CD3-2218-4BCD-8A1D-7F3CED35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</a:t>
            </a:r>
          </a:p>
        </p:txBody>
      </p:sp>
      <p:sp>
        <p:nvSpPr>
          <p:cNvPr id="4" name="Flowchart: Document 3">
            <a:extLst>
              <a:ext uri="{FF2B5EF4-FFF2-40B4-BE49-F238E27FC236}">
                <a16:creationId xmlns:a16="http://schemas.microsoft.com/office/drawing/2014/main" id="{B04E4460-C561-4D50-96D2-EF4848CEAF25}"/>
              </a:ext>
            </a:extLst>
          </p:cNvPr>
          <p:cNvSpPr/>
          <p:nvPr/>
        </p:nvSpPr>
        <p:spPr>
          <a:xfrm>
            <a:off x="1551008" y="2434801"/>
            <a:ext cx="1524000" cy="31242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53404E8-69CE-4C88-90DF-89A81226035F}"/>
              </a:ext>
            </a:extLst>
          </p:cNvPr>
          <p:cNvGrpSpPr/>
          <p:nvPr/>
        </p:nvGrpSpPr>
        <p:grpSpPr>
          <a:xfrm>
            <a:off x="3505200" y="2590800"/>
            <a:ext cx="1219200" cy="304800"/>
            <a:chOff x="3657600" y="2438400"/>
            <a:chExt cx="1219200" cy="304800"/>
          </a:xfrm>
        </p:grpSpPr>
        <p:sp>
          <p:nvSpPr>
            <p:cNvPr id="5" name="Flowchart: Process 4">
              <a:extLst>
                <a:ext uri="{FF2B5EF4-FFF2-40B4-BE49-F238E27FC236}">
                  <a16:creationId xmlns:a16="http://schemas.microsoft.com/office/drawing/2014/main" id="{B7C63630-7F60-4646-A8A5-A8FFD8830B6F}"/>
                </a:ext>
              </a:extLst>
            </p:cNvPr>
            <p:cNvSpPr/>
            <p:nvPr/>
          </p:nvSpPr>
          <p:spPr>
            <a:xfrm>
              <a:off x="3657600" y="2438400"/>
              <a:ext cx="304800" cy="30480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lowchart: Process 5">
              <a:extLst>
                <a:ext uri="{FF2B5EF4-FFF2-40B4-BE49-F238E27FC236}">
                  <a16:creationId xmlns:a16="http://schemas.microsoft.com/office/drawing/2014/main" id="{524E6410-48D6-4C6B-8861-1EA2371B34FD}"/>
                </a:ext>
              </a:extLst>
            </p:cNvPr>
            <p:cNvSpPr/>
            <p:nvPr/>
          </p:nvSpPr>
          <p:spPr>
            <a:xfrm>
              <a:off x="3962400" y="2438400"/>
              <a:ext cx="304800" cy="304800"/>
            </a:xfrm>
            <a:prstGeom prst="flowChartProcess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lowchart: Process 6">
              <a:extLst>
                <a:ext uri="{FF2B5EF4-FFF2-40B4-BE49-F238E27FC236}">
                  <a16:creationId xmlns:a16="http://schemas.microsoft.com/office/drawing/2014/main" id="{91DB45EF-9589-4875-BAED-163B0CF546B5}"/>
                </a:ext>
              </a:extLst>
            </p:cNvPr>
            <p:cNvSpPr/>
            <p:nvPr/>
          </p:nvSpPr>
          <p:spPr>
            <a:xfrm>
              <a:off x="4267200" y="2438400"/>
              <a:ext cx="304800" cy="304800"/>
            </a:xfrm>
            <a:prstGeom prst="flowChartProcess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Process 7">
              <a:extLst>
                <a:ext uri="{FF2B5EF4-FFF2-40B4-BE49-F238E27FC236}">
                  <a16:creationId xmlns:a16="http://schemas.microsoft.com/office/drawing/2014/main" id="{C5C1747F-B4A6-4376-B1FD-F2D39CCCB122}"/>
                </a:ext>
              </a:extLst>
            </p:cNvPr>
            <p:cNvSpPr/>
            <p:nvPr/>
          </p:nvSpPr>
          <p:spPr>
            <a:xfrm>
              <a:off x="4572000" y="2438400"/>
              <a:ext cx="304800" cy="304800"/>
            </a:xfrm>
            <a:prstGeom prst="flowChartProcess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CBC236A-3417-4909-AF68-47F12099B6D7}"/>
              </a:ext>
            </a:extLst>
          </p:cNvPr>
          <p:cNvGrpSpPr/>
          <p:nvPr/>
        </p:nvGrpSpPr>
        <p:grpSpPr>
          <a:xfrm>
            <a:off x="3505200" y="3022218"/>
            <a:ext cx="914400" cy="304800"/>
            <a:chOff x="3962400" y="2813345"/>
            <a:chExt cx="914400" cy="304800"/>
          </a:xfrm>
        </p:grpSpPr>
        <p:sp>
          <p:nvSpPr>
            <p:cNvPr id="11" name="Flowchart: Process 10">
              <a:extLst>
                <a:ext uri="{FF2B5EF4-FFF2-40B4-BE49-F238E27FC236}">
                  <a16:creationId xmlns:a16="http://schemas.microsoft.com/office/drawing/2014/main" id="{C55228F3-24CE-49C7-BA16-F9CBD69176BA}"/>
                </a:ext>
              </a:extLst>
            </p:cNvPr>
            <p:cNvSpPr/>
            <p:nvPr/>
          </p:nvSpPr>
          <p:spPr>
            <a:xfrm>
              <a:off x="3962400" y="2813345"/>
              <a:ext cx="304800" cy="30480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lowchart: Process 11">
              <a:extLst>
                <a:ext uri="{FF2B5EF4-FFF2-40B4-BE49-F238E27FC236}">
                  <a16:creationId xmlns:a16="http://schemas.microsoft.com/office/drawing/2014/main" id="{10E3B859-0AFD-4F1D-B1DF-39C27498B3F8}"/>
                </a:ext>
              </a:extLst>
            </p:cNvPr>
            <p:cNvSpPr/>
            <p:nvPr/>
          </p:nvSpPr>
          <p:spPr>
            <a:xfrm>
              <a:off x="4267200" y="2813345"/>
              <a:ext cx="304800" cy="304800"/>
            </a:xfrm>
            <a:prstGeom prst="flowChartProcess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lowchart: Process 12">
              <a:extLst>
                <a:ext uri="{FF2B5EF4-FFF2-40B4-BE49-F238E27FC236}">
                  <a16:creationId xmlns:a16="http://schemas.microsoft.com/office/drawing/2014/main" id="{46A28A89-3D89-4059-B231-8B926CF48528}"/>
                </a:ext>
              </a:extLst>
            </p:cNvPr>
            <p:cNvSpPr/>
            <p:nvPr/>
          </p:nvSpPr>
          <p:spPr>
            <a:xfrm>
              <a:off x="4572000" y="2813345"/>
              <a:ext cx="304800" cy="304800"/>
            </a:xfrm>
            <a:prstGeom prst="flowChartProcess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5B5150D-EF84-4398-AED9-7A67703376BE}"/>
              </a:ext>
            </a:extLst>
          </p:cNvPr>
          <p:cNvGrpSpPr/>
          <p:nvPr/>
        </p:nvGrpSpPr>
        <p:grpSpPr>
          <a:xfrm>
            <a:off x="3512916" y="3481439"/>
            <a:ext cx="1219200" cy="304800"/>
            <a:chOff x="3657600" y="2438400"/>
            <a:chExt cx="1219200" cy="304800"/>
          </a:xfrm>
        </p:grpSpPr>
        <p:sp>
          <p:nvSpPr>
            <p:cNvPr id="16" name="Flowchart: Process 15">
              <a:extLst>
                <a:ext uri="{FF2B5EF4-FFF2-40B4-BE49-F238E27FC236}">
                  <a16:creationId xmlns:a16="http://schemas.microsoft.com/office/drawing/2014/main" id="{0885885A-428B-484F-8ACF-29960B433FD2}"/>
                </a:ext>
              </a:extLst>
            </p:cNvPr>
            <p:cNvSpPr/>
            <p:nvPr/>
          </p:nvSpPr>
          <p:spPr>
            <a:xfrm>
              <a:off x="3657600" y="2438400"/>
              <a:ext cx="304800" cy="30480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lowchart: Process 16">
              <a:extLst>
                <a:ext uri="{FF2B5EF4-FFF2-40B4-BE49-F238E27FC236}">
                  <a16:creationId xmlns:a16="http://schemas.microsoft.com/office/drawing/2014/main" id="{3C3D546D-60E9-4CC8-9AB4-BFE98C604B0D}"/>
                </a:ext>
              </a:extLst>
            </p:cNvPr>
            <p:cNvSpPr/>
            <p:nvPr/>
          </p:nvSpPr>
          <p:spPr>
            <a:xfrm>
              <a:off x="3962400" y="2438400"/>
              <a:ext cx="304800" cy="304800"/>
            </a:xfrm>
            <a:prstGeom prst="flowChartProcess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Process 17">
              <a:extLst>
                <a:ext uri="{FF2B5EF4-FFF2-40B4-BE49-F238E27FC236}">
                  <a16:creationId xmlns:a16="http://schemas.microsoft.com/office/drawing/2014/main" id="{6CA360FE-75DF-418A-8FA1-DCD9CBFA29CA}"/>
                </a:ext>
              </a:extLst>
            </p:cNvPr>
            <p:cNvSpPr/>
            <p:nvPr/>
          </p:nvSpPr>
          <p:spPr>
            <a:xfrm>
              <a:off x="4267200" y="2438400"/>
              <a:ext cx="304800" cy="304800"/>
            </a:xfrm>
            <a:prstGeom prst="flowChartProcess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Process 18">
              <a:extLst>
                <a:ext uri="{FF2B5EF4-FFF2-40B4-BE49-F238E27FC236}">
                  <a16:creationId xmlns:a16="http://schemas.microsoft.com/office/drawing/2014/main" id="{35D93F47-0C06-4DD8-B827-DD99196960F1}"/>
                </a:ext>
              </a:extLst>
            </p:cNvPr>
            <p:cNvSpPr/>
            <p:nvPr/>
          </p:nvSpPr>
          <p:spPr>
            <a:xfrm>
              <a:off x="4572000" y="2438400"/>
              <a:ext cx="304800" cy="304800"/>
            </a:xfrm>
            <a:prstGeom prst="flowChartProcess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D2E9D7F-2C44-4BE0-861E-A9900A3B4A82}"/>
              </a:ext>
            </a:extLst>
          </p:cNvPr>
          <p:cNvGrpSpPr/>
          <p:nvPr/>
        </p:nvGrpSpPr>
        <p:grpSpPr>
          <a:xfrm>
            <a:off x="3505200" y="3925481"/>
            <a:ext cx="1219200" cy="304800"/>
            <a:chOff x="3657600" y="2438400"/>
            <a:chExt cx="1219200" cy="304800"/>
          </a:xfrm>
        </p:grpSpPr>
        <p:sp>
          <p:nvSpPr>
            <p:cNvPr id="21" name="Flowchart: Process 20">
              <a:extLst>
                <a:ext uri="{FF2B5EF4-FFF2-40B4-BE49-F238E27FC236}">
                  <a16:creationId xmlns:a16="http://schemas.microsoft.com/office/drawing/2014/main" id="{49451A86-53C8-40A8-B9C6-7E6BB570B127}"/>
                </a:ext>
              </a:extLst>
            </p:cNvPr>
            <p:cNvSpPr/>
            <p:nvPr/>
          </p:nvSpPr>
          <p:spPr>
            <a:xfrm>
              <a:off x="3657600" y="2438400"/>
              <a:ext cx="304800" cy="304800"/>
            </a:xfrm>
            <a:prstGeom prst="flowChartProcess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lowchart: Process 21">
              <a:extLst>
                <a:ext uri="{FF2B5EF4-FFF2-40B4-BE49-F238E27FC236}">
                  <a16:creationId xmlns:a16="http://schemas.microsoft.com/office/drawing/2014/main" id="{F601E075-B00A-4ECE-9EC8-6A5E89369BD7}"/>
                </a:ext>
              </a:extLst>
            </p:cNvPr>
            <p:cNvSpPr/>
            <p:nvPr/>
          </p:nvSpPr>
          <p:spPr>
            <a:xfrm>
              <a:off x="3962400" y="2438400"/>
              <a:ext cx="304800" cy="304800"/>
            </a:xfrm>
            <a:prstGeom prst="flowChartProcess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lowchart: Process 22">
              <a:extLst>
                <a:ext uri="{FF2B5EF4-FFF2-40B4-BE49-F238E27FC236}">
                  <a16:creationId xmlns:a16="http://schemas.microsoft.com/office/drawing/2014/main" id="{EFFAC3AB-D53E-4FED-8AFD-7EEAE1E328EE}"/>
                </a:ext>
              </a:extLst>
            </p:cNvPr>
            <p:cNvSpPr/>
            <p:nvPr/>
          </p:nvSpPr>
          <p:spPr>
            <a:xfrm>
              <a:off x="4267200" y="2438400"/>
              <a:ext cx="304800" cy="304800"/>
            </a:xfrm>
            <a:prstGeom prst="flowChartProcess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lowchart: Process 23">
              <a:extLst>
                <a:ext uri="{FF2B5EF4-FFF2-40B4-BE49-F238E27FC236}">
                  <a16:creationId xmlns:a16="http://schemas.microsoft.com/office/drawing/2014/main" id="{9597D41F-631E-41F3-87D7-A34EDE098359}"/>
                </a:ext>
              </a:extLst>
            </p:cNvPr>
            <p:cNvSpPr/>
            <p:nvPr/>
          </p:nvSpPr>
          <p:spPr>
            <a:xfrm>
              <a:off x="4572000" y="2438400"/>
              <a:ext cx="304800" cy="304800"/>
            </a:xfrm>
            <a:prstGeom prst="flowChartProcess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Cloud 30">
            <a:extLst>
              <a:ext uri="{FF2B5EF4-FFF2-40B4-BE49-F238E27FC236}">
                <a16:creationId xmlns:a16="http://schemas.microsoft.com/office/drawing/2014/main" id="{E64A1FB3-A1EB-49DE-9338-868DA2ADAAEA}"/>
              </a:ext>
            </a:extLst>
          </p:cNvPr>
          <p:cNvSpPr/>
          <p:nvPr/>
        </p:nvSpPr>
        <p:spPr>
          <a:xfrm rot="5587275">
            <a:off x="4953228" y="2999278"/>
            <a:ext cx="3946059" cy="2516187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90"/>
            </a:solidFill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  <p:sp>
        <p:nvSpPr>
          <p:cNvPr id="32" name="Flowchart: Document 31">
            <a:extLst>
              <a:ext uri="{FF2B5EF4-FFF2-40B4-BE49-F238E27FC236}">
                <a16:creationId xmlns:a16="http://schemas.microsoft.com/office/drawing/2014/main" id="{F646EF87-A35E-4F76-90FA-B659219B40CA}"/>
              </a:ext>
            </a:extLst>
          </p:cNvPr>
          <p:cNvSpPr/>
          <p:nvPr/>
        </p:nvSpPr>
        <p:spPr>
          <a:xfrm>
            <a:off x="3360516" y="2410687"/>
            <a:ext cx="1524000" cy="31242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8853786-25A2-4F34-BC88-9BB1C0002FB4}"/>
              </a:ext>
            </a:extLst>
          </p:cNvPr>
          <p:cNvSpPr txBox="1"/>
          <p:nvPr/>
        </p:nvSpPr>
        <p:spPr>
          <a:xfrm>
            <a:off x="1457966" y="1931312"/>
            <a:ext cx="1710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Source code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88EA4B4-3EAE-48B6-B931-DBBFEBBC1D55}"/>
              </a:ext>
            </a:extLst>
          </p:cNvPr>
          <p:cNvSpPr txBox="1"/>
          <p:nvPr/>
        </p:nvSpPr>
        <p:spPr>
          <a:xfrm>
            <a:off x="3268083" y="1949022"/>
            <a:ext cx="1708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Annotations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DA987A9-5EF6-407C-A955-94664DD60AD7}"/>
              </a:ext>
            </a:extLst>
          </p:cNvPr>
          <p:cNvSpPr txBox="1"/>
          <p:nvPr/>
        </p:nvSpPr>
        <p:spPr>
          <a:xfrm>
            <a:off x="6101335" y="1515813"/>
            <a:ext cx="1649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Knowledge resources</a:t>
            </a:r>
            <a:endParaRPr lang="en-US" dirty="0"/>
          </a:p>
        </p:txBody>
      </p:sp>
      <p:sp>
        <p:nvSpPr>
          <p:cNvPr id="36" name="Arc 35">
            <a:extLst>
              <a:ext uri="{FF2B5EF4-FFF2-40B4-BE49-F238E27FC236}">
                <a16:creationId xmlns:a16="http://schemas.microsoft.com/office/drawing/2014/main" id="{BC6469EB-6DE2-4AE0-B7B1-8E5E7C7DF0C7}"/>
              </a:ext>
            </a:extLst>
          </p:cNvPr>
          <p:cNvSpPr/>
          <p:nvPr/>
        </p:nvSpPr>
        <p:spPr>
          <a:xfrm>
            <a:off x="2000492" y="2320767"/>
            <a:ext cx="1666754" cy="863897"/>
          </a:xfrm>
          <a:prstGeom prst="arc">
            <a:avLst>
              <a:gd name="adj1" fmla="val 10566279"/>
              <a:gd name="adj2" fmla="val 0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36">
            <a:extLst>
              <a:ext uri="{FF2B5EF4-FFF2-40B4-BE49-F238E27FC236}">
                <a16:creationId xmlns:a16="http://schemas.microsoft.com/office/drawing/2014/main" id="{7C9F8EAF-2831-4EB1-ADBC-BB932B9465BA}"/>
              </a:ext>
            </a:extLst>
          </p:cNvPr>
          <p:cNvSpPr/>
          <p:nvPr/>
        </p:nvSpPr>
        <p:spPr>
          <a:xfrm>
            <a:off x="1828800" y="3236045"/>
            <a:ext cx="1856772" cy="863897"/>
          </a:xfrm>
          <a:prstGeom prst="arc">
            <a:avLst>
              <a:gd name="adj1" fmla="val 10566279"/>
              <a:gd name="adj2" fmla="val 0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id="{4F1579D2-9671-4635-B724-F9F3F471528F}"/>
              </a:ext>
            </a:extLst>
          </p:cNvPr>
          <p:cNvSpPr/>
          <p:nvPr/>
        </p:nvSpPr>
        <p:spPr>
          <a:xfrm>
            <a:off x="1687976" y="2800142"/>
            <a:ext cx="1984093" cy="863897"/>
          </a:xfrm>
          <a:prstGeom prst="arc">
            <a:avLst>
              <a:gd name="adj1" fmla="val 10566279"/>
              <a:gd name="adj2" fmla="val 0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c 38">
            <a:extLst>
              <a:ext uri="{FF2B5EF4-FFF2-40B4-BE49-F238E27FC236}">
                <a16:creationId xmlns:a16="http://schemas.microsoft.com/office/drawing/2014/main" id="{839FB135-FA90-4DCC-8833-83123A72DE21}"/>
              </a:ext>
            </a:extLst>
          </p:cNvPr>
          <p:cNvSpPr/>
          <p:nvPr/>
        </p:nvSpPr>
        <p:spPr>
          <a:xfrm>
            <a:off x="1996634" y="3584135"/>
            <a:ext cx="1666754" cy="863897"/>
          </a:xfrm>
          <a:prstGeom prst="arc">
            <a:avLst>
              <a:gd name="adj1" fmla="val 10566279"/>
              <a:gd name="adj2" fmla="val 0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75CD4FCB-87D3-4C59-B221-74D5CCA735D5}"/>
              </a:ext>
            </a:extLst>
          </p:cNvPr>
          <p:cNvSpPr/>
          <p:nvPr/>
        </p:nvSpPr>
        <p:spPr>
          <a:xfrm>
            <a:off x="3923818" y="1901894"/>
            <a:ext cx="2870521" cy="1269569"/>
          </a:xfrm>
          <a:custGeom>
            <a:avLst/>
            <a:gdLst>
              <a:gd name="connsiteX0" fmla="*/ 0 w 2870521"/>
              <a:gd name="connsiteY0" fmla="*/ 829731 h 1269569"/>
              <a:gd name="connsiteX1" fmla="*/ 1446835 w 2870521"/>
              <a:gd name="connsiteY1" fmla="*/ 7929 h 1269569"/>
              <a:gd name="connsiteX2" fmla="*/ 2870521 w 2870521"/>
              <a:gd name="connsiteY2" fmla="*/ 1269569 h 126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70521" h="1269569">
                <a:moveTo>
                  <a:pt x="0" y="829731"/>
                </a:moveTo>
                <a:cubicBezTo>
                  <a:pt x="484207" y="382177"/>
                  <a:pt x="968415" y="-65377"/>
                  <a:pt x="1446835" y="7929"/>
                </a:cubicBezTo>
                <a:cubicBezTo>
                  <a:pt x="1925255" y="81235"/>
                  <a:pt x="2397888" y="675402"/>
                  <a:pt x="2870521" y="126956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2553788-8EB3-41A0-8F64-5F2946C9AB3D}"/>
              </a:ext>
            </a:extLst>
          </p:cNvPr>
          <p:cNvSpPr/>
          <p:nvPr/>
        </p:nvSpPr>
        <p:spPr>
          <a:xfrm>
            <a:off x="4236334" y="2777924"/>
            <a:ext cx="3264061" cy="1345566"/>
          </a:xfrm>
          <a:custGeom>
            <a:avLst/>
            <a:gdLst>
              <a:gd name="connsiteX0" fmla="*/ 0 w 3264061"/>
              <a:gd name="connsiteY0" fmla="*/ 0 h 1345566"/>
              <a:gd name="connsiteX1" fmla="*/ 1701479 w 3264061"/>
              <a:gd name="connsiteY1" fmla="*/ 1273215 h 1345566"/>
              <a:gd name="connsiteX2" fmla="*/ 3264061 w 3264061"/>
              <a:gd name="connsiteY2" fmla="*/ 1076446 h 1345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64061" h="1345566">
                <a:moveTo>
                  <a:pt x="0" y="0"/>
                </a:moveTo>
                <a:cubicBezTo>
                  <a:pt x="578734" y="546903"/>
                  <a:pt x="1157469" y="1093807"/>
                  <a:pt x="1701479" y="1273215"/>
                </a:cubicBezTo>
                <a:cubicBezTo>
                  <a:pt x="2245489" y="1452623"/>
                  <a:pt x="2754775" y="1264534"/>
                  <a:pt x="3264061" y="107644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F922F033-2402-4D5A-AF7B-E0D4F87BCBB5}"/>
              </a:ext>
            </a:extLst>
          </p:cNvPr>
          <p:cNvSpPr/>
          <p:nvPr/>
        </p:nvSpPr>
        <p:spPr>
          <a:xfrm>
            <a:off x="4583575" y="2574323"/>
            <a:ext cx="1678329" cy="770761"/>
          </a:xfrm>
          <a:custGeom>
            <a:avLst/>
            <a:gdLst>
              <a:gd name="connsiteX0" fmla="*/ 0 w 1678329"/>
              <a:gd name="connsiteY0" fmla="*/ 215176 h 770761"/>
              <a:gd name="connsiteX1" fmla="*/ 983848 w 1678329"/>
              <a:gd name="connsiteY1" fmla="*/ 29981 h 770761"/>
              <a:gd name="connsiteX2" fmla="*/ 1678329 w 1678329"/>
              <a:gd name="connsiteY2" fmla="*/ 770761 h 770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8329" h="770761">
                <a:moveTo>
                  <a:pt x="0" y="215176"/>
                </a:moveTo>
                <a:cubicBezTo>
                  <a:pt x="352063" y="76280"/>
                  <a:pt x="704127" y="-62616"/>
                  <a:pt x="983848" y="29981"/>
                </a:cubicBezTo>
                <a:cubicBezTo>
                  <a:pt x="1263569" y="122578"/>
                  <a:pt x="1470949" y="446669"/>
                  <a:pt x="1678329" y="77076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A4672A10-C097-4D6E-9C5B-069A2E8D0E98}"/>
              </a:ext>
            </a:extLst>
          </p:cNvPr>
          <p:cNvSpPr/>
          <p:nvPr/>
        </p:nvSpPr>
        <p:spPr>
          <a:xfrm>
            <a:off x="3935392" y="3159889"/>
            <a:ext cx="2847373" cy="937554"/>
          </a:xfrm>
          <a:custGeom>
            <a:avLst/>
            <a:gdLst>
              <a:gd name="connsiteX0" fmla="*/ 0 w 2847373"/>
              <a:gd name="connsiteY0" fmla="*/ 0 h 937554"/>
              <a:gd name="connsiteX1" fmla="*/ 1273216 w 2847373"/>
              <a:gd name="connsiteY1" fmla="*/ 937549 h 937554"/>
              <a:gd name="connsiteX2" fmla="*/ 2847373 w 2847373"/>
              <a:gd name="connsiteY2" fmla="*/ 11574 h 937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47373" h="937554">
                <a:moveTo>
                  <a:pt x="0" y="0"/>
                </a:moveTo>
                <a:cubicBezTo>
                  <a:pt x="399327" y="467810"/>
                  <a:pt x="798654" y="935620"/>
                  <a:pt x="1273216" y="937549"/>
                </a:cubicBezTo>
                <a:cubicBezTo>
                  <a:pt x="1747778" y="939478"/>
                  <a:pt x="2297575" y="475526"/>
                  <a:pt x="2847373" y="1157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BB4D343-05CF-479D-943F-36EB96B88FCC}"/>
              </a:ext>
            </a:extLst>
          </p:cNvPr>
          <p:cNvSpPr/>
          <p:nvPr/>
        </p:nvSpPr>
        <p:spPr>
          <a:xfrm>
            <a:off x="4259484" y="2922086"/>
            <a:ext cx="2118167" cy="943858"/>
          </a:xfrm>
          <a:custGeom>
            <a:avLst/>
            <a:gdLst>
              <a:gd name="connsiteX0" fmla="*/ 0 w 2118167"/>
              <a:gd name="connsiteY0" fmla="*/ 237803 h 943858"/>
              <a:gd name="connsiteX1" fmla="*/ 1331088 w 2118167"/>
              <a:gd name="connsiteY1" fmla="*/ 41033 h 943858"/>
              <a:gd name="connsiteX2" fmla="*/ 2118167 w 2118167"/>
              <a:gd name="connsiteY2" fmla="*/ 943858 h 943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18167" h="943858">
                <a:moveTo>
                  <a:pt x="0" y="237803"/>
                </a:moveTo>
                <a:cubicBezTo>
                  <a:pt x="489030" y="80580"/>
                  <a:pt x="978060" y="-76643"/>
                  <a:pt x="1331088" y="41033"/>
                </a:cubicBezTo>
                <a:cubicBezTo>
                  <a:pt x="1684116" y="158709"/>
                  <a:pt x="1901141" y="551283"/>
                  <a:pt x="2118167" y="9438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221D6425-C6F4-4714-8771-8B893FFB96A4}"/>
              </a:ext>
            </a:extLst>
          </p:cNvPr>
          <p:cNvSpPr/>
          <p:nvPr/>
        </p:nvSpPr>
        <p:spPr>
          <a:xfrm>
            <a:off x="3958542" y="3240911"/>
            <a:ext cx="2801073" cy="1198399"/>
          </a:xfrm>
          <a:custGeom>
            <a:avLst/>
            <a:gdLst>
              <a:gd name="connsiteX0" fmla="*/ 0 w 2801073"/>
              <a:gd name="connsiteY0" fmla="*/ 381965 h 1198399"/>
              <a:gd name="connsiteX1" fmla="*/ 1238491 w 2801073"/>
              <a:gd name="connsiteY1" fmla="*/ 1192193 h 1198399"/>
              <a:gd name="connsiteX2" fmla="*/ 2801073 w 2801073"/>
              <a:gd name="connsiteY2" fmla="*/ 0 h 119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01073" h="1198399">
                <a:moveTo>
                  <a:pt x="0" y="381965"/>
                </a:moveTo>
                <a:cubicBezTo>
                  <a:pt x="385823" y="818909"/>
                  <a:pt x="771646" y="1255854"/>
                  <a:pt x="1238491" y="1192193"/>
                </a:cubicBezTo>
                <a:cubicBezTo>
                  <a:pt x="1705336" y="1128532"/>
                  <a:pt x="2253204" y="564266"/>
                  <a:pt x="2801073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winzip icon">
            <a:extLst>
              <a:ext uri="{FF2B5EF4-FFF2-40B4-BE49-F238E27FC236}">
                <a16:creationId xmlns:a16="http://schemas.microsoft.com/office/drawing/2014/main" id="{12F26990-F0FA-4F31-BFDE-4CB61ABB7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109" y="4899369"/>
            <a:ext cx="1120431" cy="1120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F87CD3-2218-4BCD-8A1D-7F3CED35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34807FD-C537-429F-A1D9-FC2DAF926493}"/>
              </a:ext>
            </a:extLst>
          </p:cNvPr>
          <p:cNvGrpSpPr/>
          <p:nvPr/>
        </p:nvGrpSpPr>
        <p:grpSpPr>
          <a:xfrm>
            <a:off x="2309512" y="2667000"/>
            <a:ext cx="1717075" cy="2434801"/>
            <a:chOff x="1551008" y="2410687"/>
            <a:chExt cx="3333508" cy="3148314"/>
          </a:xfrm>
        </p:grpSpPr>
        <p:sp>
          <p:nvSpPr>
            <p:cNvPr id="4" name="Flowchart: Document 3">
              <a:extLst>
                <a:ext uri="{FF2B5EF4-FFF2-40B4-BE49-F238E27FC236}">
                  <a16:creationId xmlns:a16="http://schemas.microsoft.com/office/drawing/2014/main" id="{B04E4460-C561-4D50-96D2-EF4848CEAF25}"/>
                </a:ext>
              </a:extLst>
            </p:cNvPr>
            <p:cNvSpPr/>
            <p:nvPr/>
          </p:nvSpPr>
          <p:spPr>
            <a:xfrm>
              <a:off x="1551008" y="2434801"/>
              <a:ext cx="1524000" cy="3124200"/>
            </a:xfrm>
            <a:prstGeom prst="flowChartDocumen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53404E8-69CE-4C88-90DF-89A81226035F}"/>
                </a:ext>
              </a:extLst>
            </p:cNvPr>
            <p:cNvGrpSpPr/>
            <p:nvPr/>
          </p:nvGrpSpPr>
          <p:grpSpPr>
            <a:xfrm>
              <a:off x="3505200" y="2590800"/>
              <a:ext cx="1219200" cy="304800"/>
              <a:chOff x="3657600" y="2438400"/>
              <a:chExt cx="1219200" cy="304800"/>
            </a:xfrm>
          </p:grpSpPr>
          <p:sp>
            <p:nvSpPr>
              <p:cNvPr id="5" name="Flowchart: Process 4">
                <a:extLst>
                  <a:ext uri="{FF2B5EF4-FFF2-40B4-BE49-F238E27FC236}">
                    <a16:creationId xmlns:a16="http://schemas.microsoft.com/office/drawing/2014/main" id="{B7C63630-7F60-4646-A8A5-A8FFD8830B6F}"/>
                  </a:ext>
                </a:extLst>
              </p:cNvPr>
              <p:cNvSpPr/>
              <p:nvPr/>
            </p:nvSpPr>
            <p:spPr>
              <a:xfrm>
                <a:off x="3657600" y="2438400"/>
                <a:ext cx="304800" cy="304800"/>
              </a:xfrm>
              <a:prstGeom prst="flowChartProcess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lowchart: Process 5">
                <a:extLst>
                  <a:ext uri="{FF2B5EF4-FFF2-40B4-BE49-F238E27FC236}">
                    <a16:creationId xmlns:a16="http://schemas.microsoft.com/office/drawing/2014/main" id="{524E6410-48D6-4C6B-8861-1EA2371B34FD}"/>
                  </a:ext>
                </a:extLst>
              </p:cNvPr>
              <p:cNvSpPr/>
              <p:nvPr/>
            </p:nvSpPr>
            <p:spPr>
              <a:xfrm>
                <a:off x="3962400" y="2438400"/>
                <a:ext cx="304800" cy="304800"/>
              </a:xfrm>
              <a:prstGeom prst="flowChartProcess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lowchart: Process 6">
                <a:extLst>
                  <a:ext uri="{FF2B5EF4-FFF2-40B4-BE49-F238E27FC236}">
                    <a16:creationId xmlns:a16="http://schemas.microsoft.com/office/drawing/2014/main" id="{91DB45EF-9589-4875-BAED-163B0CF546B5}"/>
                  </a:ext>
                </a:extLst>
              </p:cNvPr>
              <p:cNvSpPr/>
              <p:nvPr/>
            </p:nvSpPr>
            <p:spPr>
              <a:xfrm>
                <a:off x="42672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lowchart: Process 7">
                <a:extLst>
                  <a:ext uri="{FF2B5EF4-FFF2-40B4-BE49-F238E27FC236}">
                    <a16:creationId xmlns:a16="http://schemas.microsoft.com/office/drawing/2014/main" id="{C5C1747F-B4A6-4376-B1FD-F2D39CCCB122}"/>
                  </a:ext>
                </a:extLst>
              </p:cNvPr>
              <p:cNvSpPr/>
              <p:nvPr/>
            </p:nvSpPr>
            <p:spPr>
              <a:xfrm>
                <a:off x="45720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BCBC236A-3417-4909-AF68-47F12099B6D7}"/>
                </a:ext>
              </a:extLst>
            </p:cNvPr>
            <p:cNvGrpSpPr/>
            <p:nvPr/>
          </p:nvGrpSpPr>
          <p:grpSpPr>
            <a:xfrm>
              <a:off x="3505200" y="3022218"/>
              <a:ext cx="914400" cy="304800"/>
              <a:chOff x="3962400" y="2813345"/>
              <a:chExt cx="914400" cy="304800"/>
            </a:xfrm>
          </p:grpSpPr>
          <p:sp>
            <p:nvSpPr>
              <p:cNvPr id="11" name="Flowchart: Process 10">
                <a:extLst>
                  <a:ext uri="{FF2B5EF4-FFF2-40B4-BE49-F238E27FC236}">
                    <a16:creationId xmlns:a16="http://schemas.microsoft.com/office/drawing/2014/main" id="{C55228F3-24CE-49C7-BA16-F9CBD69176BA}"/>
                  </a:ext>
                </a:extLst>
              </p:cNvPr>
              <p:cNvSpPr/>
              <p:nvPr/>
            </p:nvSpPr>
            <p:spPr>
              <a:xfrm>
                <a:off x="3962400" y="2813345"/>
                <a:ext cx="304800" cy="304800"/>
              </a:xfrm>
              <a:prstGeom prst="flowChartProcess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lowchart: Process 11">
                <a:extLst>
                  <a:ext uri="{FF2B5EF4-FFF2-40B4-BE49-F238E27FC236}">
                    <a16:creationId xmlns:a16="http://schemas.microsoft.com/office/drawing/2014/main" id="{10E3B859-0AFD-4F1D-B1DF-39C27498B3F8}"/>
                  </a:ext>
                </a:extLst>
              </p:cNvPr>
              <p:cNvSpPr/>
              <p:nvPr/>
            </p:nvSpPr>
            <p:spPr>
              <a:xfrm>
                <a:off x="4267200" y="2813345"/>
                <a:ext cx="304800" cy="304800"/>
              </a:xfrm>
              <a:prstGeom prst="flowChartProcess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lowchart: Process 12">
                <a:extLst>
                  <a:ext uri="{FF2B5EF4-FFF2-40B4-BE49-F238E27FC236}">
                    <a16:creationId xmlns:a16="http://schemas.microsoft.com/office/drawing/2014/main" id="{46A28A89-3D89-4059-B231-8B926CF48528}"/>
                  </a:ext>
                </a:extLst>
              </p:cNvPr>
              <p:cNvSpPr/>
              <p:nvPr/>
            </p:nvSpPr>
            <p:spPr>
              <a:xfrm>
                <a:off x="4572000" y="2813345"/>
                <a:ext cx="304800" cy="304800"/>
              </a:xfrm>
              <a:prstGeom prst="flowChartProces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5B5150D-EF84-4398-AED9-7A67703376BE}"/>
                </a:ext>
              </a:extLst>
            </p:cNvPr>
            <p:cNvGrpSpPr/>
            <p:nvPr/>
          </p:nvGrpSpPr>
          <p:grpSpPr>
            <a:xfrm>
              <a:off x="3512916" y="3481439"/>
              <a:ext cx="1219200" cy="304800"/>
              <a:chOff x="3657600" y="2438400"/>
              <a:chExt cx="1219200" cy="304800"/>
            </a:xfrm>
          </p:grpSpPr>
          <p:sp>
            <p:nvSpPr>
              <p:cNvPr id="16" name="Flowchart: Process 15">
                <a:extLst>
                  <a:ext uri="{FF2B5EF4-FFF2-40B4-BE49-F238E27FC236}">
                    <a16:creationId xmlns:a16="http://schemas.microsoft.com/office/drawing/2014/main" id="{0885885A-428B-484F-8ACF-29960B433FD2}"/>
                  </a:ext>
                </a:extLst>
              </p:cNvPr>
              <p:cNvSpPr/>
              <p:nvPr/>
            </p:nvSpPr>
            <p:spPr>
              <a:xfrm>
                <a:off x="3657600" y="2438400"/>
                <a:ext cx="304800" cy="304800"/>
              </a:xfrm>
              <a:prstGeom prst="flowChartProcess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lowchart: Process 16">
                <a:extLst>
                  <a:ext uri="{FF2B5EF4-FFF2-40B4-BE49-F238E27FC236}">
                    <a16:creationId xmlns:a16="http://schemas.microsoft.com/office/drawing/2014/main" id="{3C3D546D-60E9-4CC8-9AB4-BFE98C604B0D}"/>
                  </a:ext>
                </a:extLst>
              </p:cNvPr>
              <p:cNvSpPr/>
              <p:nvPr/>
            </p:nvSpPr>
            <p:spPr>
              <a:xfrm>
                <a:off x="3962400" y="2438400"/>
                <a:ext cx="304800" cy="304800"/>
              </a:xfrm>
              <a:prstGeom prst="flowChartProcess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lowchart: Process 17">
                <a:extLst>
                  <a:ext uri="{FF2B5EF4-FFF2-40B4-BE49-F238E27FC236}">
                    <a16:creationId xmlns:a16="http://schemas.microsoft.com/office/drawing/2014/main" id="{6CA360FE-75DF-418A-8FA1-DCD9CBFA29CA}"/>
                  </a:ext>
                </a:extLst>
              </p:cNvPr>
              <p:cNvSpPr/>
              <p:nvPr/>
            </p:nvSpPr>
            <p:spPr>
              <a:xfrm>
                <a:off x="42672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lowchart: Process 18">
                <a:extLst>
                  <a:ext uri="{FF2B5EF4-FFF2-40B4-BE49-F238E27FC236}">
                    <a16:creationId xmlns:a16="http://schemas.microsoft.com/office/drawing/2014/main" id="{35D93F47-0C06-4DD8-B827-DD99196960F1}"/>
                  </a:ext>
                </a:extLst>
              </p:cNvPr>
              <p:cNvSpPr/>
              <p:nvPr/>
            </p:nvSpPr>
            <p:spPr>
              <a:xfrm>
                <a:off x="4572000" y="2438400"/>
                <a:ext cx="304800" cy="304800"/>
              </a:xfrm>
              <a:prstGeom prst="flowChartProcess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3D2E9D7F-2C44-4BE0-861E-A9900A3B4A82}"/>
                </a:ext>
              </a:extLst>
            </p:cNvPr>
            <p:cNvGrpSpPr/>
            <p:nvPr/>
          </p:nvGrpSpPr>
          <p:grpSpPr>
            <a:xfrm>
              <a:off x="3505200" y="3925481"/>
              <a:ext cx="1219200" cy="304800"/>
              <a:chOff x="3657600" y="2438400"/>
              <a:chExt cx="1219200" cy="304800"/>
            </a:xfrm>
          </p:grpSpPr>
          <p:sp>
            <p:nvSpPr>
              <p:cNvPr id="21" name="Flowchart: Process 20">
                <a:extLst>
                  <a:ext uri="{FF2B5EF4-FFF2-40B4-BE49-F238E27FC236}">
                    <a16:creationId xmlns:a16="http://schemas.microsoft.com/office/drawing/2014/main" id="{49451A86-53C8-40A8-B9C6-7E6BB570B127}"/>
                  </a:ext>
                </a:extLst>
              </p:cNvPr>
              <p:cNvSpPr/>
              <p:nvPr/>
            </p:nvSpPr>
            <p:spPr>
              <a:xfrm>
                <a:off x="3657600" y="2438400"/>
                <a:ext cx="304800" cy="304800"/>
              </a:xfrm>
              <a:prstGeom prst="flowChartProcess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lowchart: Process 21">
                <a:extLst>
                  <a:ext uri="{FF2B5EF4-FFF2-40B4-BE49-F238E27FC236}">
                    <a16:creationId xmlns:a16="http://schemas.microsoft.com/office/drawing/2014/main" id="{F601E075-B00A-4ECE-9EC8-6A5E89369BD7}"/>
                  </a:ext>
                </a:extLst>
              </p:cNvPr>
              <p:cNvSpPr/>
              <p:nvPr/>
            </p:nvSpPr>
            <p:spPr>
              <a:xfrm>
                <a:off x="3962400" y="2438400"/>
                <a:ext cx="304800" cy="304800"/>
              </a:xfrm>
              <a:prstGeom prst="flowChartProcess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lowchart: Process 22">
                <a:extLst>
                  <a:ext uri="{FF2B5EF4-FFF2-40B4-BE49-F238E27FC236}">
                    <a16:creationId xmlns:a16="http://schemas.microsoft.com/office/drawing/2014/main" id="{EFFAC3AB-D53E-4FED-8AFD-7EEAE1E328EE}"/>
                  </a:ext>
                </a:extLst>
              </p:cNvPr>
              <p:cNvSpPr/>
              <p:nvPr/>
            </p:nvSpPr>
            <p:spPr>
              <a:xfrm>
                <a:off x="42672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lowchart: Process 23">
                <a:extLst>
                  <a:ext uri="{FF2B5EF4-FFF2-40B4-BE49-F238E27FC236}">
                    <a16:creationId xmlns:a16="http://schemas.microsoft.com/office/drawing/2014/main" id="{9597D41F-631E-41F3-87D7-A34EDE098359}"/>
                  </a:ext>
                </a:extLst>
              </p:cNvPr>
              <p:cNvSpPr/>
              <p:nvPr/>
            </p:nvSpPr>
            <p:spPr>
              <a:xfrm>
                <a:off x="45720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Flowchart: Document 31">
              <a:extLst>
                <a:ext uri="{FF2B5EF4-FFF2-40B4-BE49-F238E27FC236}">
                  <a16:creationId xmlns:a16="http://schemas.microsoft.com/office/drawing/2014/main" id="{F646EF87-A35E-4F76-90FA-B659219B40CA}"/>
                </a:ext>
              </a:extLst>
            </p:cNvPr>
            <p:cNvSpPr/>
            <p:nvPr/>
          </p:nvSpPr>
          <p:spPr>
            <a:xfrm>
              <a:off x="3360516" y="2410687"/>
              <a:ext cx="1524000" cy="3124200"/>
            </a:xfrm>
            <a:prstGeom prst="flowChartDocumen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C8853786-25A2-4F34-BC88-9BB1C0002FB4}"/>
              </a:ext>
            </a:extLst>
          </p:cNvPr>
          <p:cNvSpPr txBox="1"/>
          <p:nvPr/>
        </p:nvSpPr>
        <p:spPr>
          <a:xfrm>
            <a:off x="1457966" y="1931312"/>
            <a:ext cx="1710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Source code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88EA4B4-3EAE-48B6-B931-DBBFEBBC1D55}"/>
              </a:ext>
            </a:extLst>
          </p:cNvPr>
          <p:cNvSpPr txBox="1"/>
          <p:nvPr/>
        </p:nvSpPr>
        <p:spPr>
          <a:xfrm>
            <a:off x="3268083" y="1949022"/>
            <a:ext cx="1708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Annotations</a:t>
            </a:r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C582212-056B-4F6A-9791-F8AF4C399C05}"/>
              </a:ext>
            </a:extLst>
          </p:cNvPr>
          <p:cNvSpPr/>
          <p:nvPr/>
        </p:nvSpPr>
        <p:spPr>
          <a:xfrm>
            <a:off x="2209800" y="2514600"/>
            <a:ext cx="1981200" cy="35052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0358191-E9DF-49CF-BC25-603777C729B8}"/>
              </a:ext>
            </a:extLst>
          </p:cNvPr>
          <p:cNvSpPr txBox="1"/>
          <p:nvPr/>
        </p:nvSpPr>
        <p:spPr>
          <a:xfrm>
            <a:off x="2253808" y="5204203"/>
            <a:ext cx="1759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COMBINE Archive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970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winzip icon">
            <a:extLst>
              <a:ext uri="{FF2B5EF4-FFF2-40B4-BE49-F238E27FC236}">
                <a16:creationId xmlns:a16="http://schemas.microsoft.com/office/drawing/2014/main" id="{12F26990-F0FA-4F31-BFDE-4CB61ABB7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109" y="4899369"/>
            <a:ext cx="1120431" cy="1120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F87CD3-2218-4BCD-8A1D-7F3CED35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Vision: Data Annotation?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34807FD-C537-429F-A1D9-FC2DAF926493}"/>
              </a:ext>
            </a:extLst>
          </p:cNvPr>
          <p:cNvGrpSpPr/>
          <p:nvPr/>
        </p:nvGrpSpPr>
        <p:grpSpPr>
          <a:xfrm>
            <a:off x="2309512" y="2667000"/>
            <a:ext cx="1717075" cy="2434801"/>
            <a:chOff x="1551008" y="2410687"/>
            <a:chExt cx="3333508" cy="3148314"/>
          </a:xfrm>
        </p:grpSpPr>
        <p:sp>
          <p:nvSpPr>
            <p:cNvPr id="4" name="Flowchart: Document 3">
              <a:extLst>
                <a:ext uri="{FF2B5EF4-FFF2-40B4-BE49-F238E27FC236}">
                  <a16:creationId xmlns:a16="http://schemas.microsoft.com/office/drawing/2014/main" id="{B04E4460-C561-4D50-96D2-EF4848CEAF25}"/>
                </a:ext>
              </a:extLst>
            </p:cNvPr>
            <p:cNvSpPr/>
            <p:nvPr/>
          </p:nvSpPr>
          <p:spPr>
            <a:xfrm>
              <a:off x="1551008" y="2434801"/>
              <a:ext cx="1524000" cy="3124200"/>
            </a:xfrm>
            <a:prstGeom prst="flowChartDocumen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53404E8-69CE-4C88-90DF-89A81226035F}"/>
                </a:ext>
              </a:extLst>
            </p:cNvPr>
            <p:cNvGrpSpPr/>
            <p:nvPr/>
          </p:nvGrpSpPr>
          <p:grpSpPr>
            <a:xfrm>
              <a:off x="3505200" y="2590800"/>
              <a:ext cx="1219200" cy="304800"/>
              <a:chOff x="3657600" y="2438400"/>
              <a:chExt cx="1219200" cy="304800"/>
            </a:xfrm>
          </p:grpSpPr>
          <p:sp>
            <p:nvSpPr>
              <p:cNvPr id="5" name="Flowchart: Process 4">
                <a:extLst>
                  <a:ext uri="{FF2B5EF4-FFF2-40B4-BE49-F238E27FC236}">
                    <a16:creationId xmlns:a16="http://schemas.microsoft.com/office/drawing/2014/main" id="{B7C63630-7F60-4646-A8A5-A8FFD8830B6F}"/>
                  </a:ext>
                </a:extLst>
              </p:cNvPr>
              <p:cNvSpPr/>
              <p:nvPr/>
            </p:nvSpPr>
            <p:spPr>
              <a:xfrm>
                <a:off x="3657600" y="2438400"/>
                <a:ext cx="304800" cy="304800"/>
              </a:xfrm>
              <a:prstGeom prst="flowChartProcess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lowchart: Process 5">
                <a:extLst>
                  <a:ext uri="{FF2B5EF4-FFF2-40B4-BE49-F238E27FC236}">
                    <a16:creationId xmlns:a16="http://schemas.microsoft.com/office/drawing/2014/main" id="{524E6410-48D6-4C6B-8861-1EA2371B34FD}"/>
                  </a:ext>
                </a:extLst>
              </p:cNvPr>
              <p:cNvSpPr/>
              <p:nvPr/>
            </p:nvSpPr>
            <p:spPr>
              <a:xfrm>
                <a:off x="3962400" y="2438400"/>
                <a:ext cx="304800" cy="304800"/>
              </a:xfrm>
              <a:prstGeom prst="flowChartProcess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lowchart: Process 6">
                <a:extLst>
                  <a:ext uri="{FF2B5EF4-FFF2-40B4-BE49-F238E27FC236}">
                    <a16:creationId xmlns:a16="http://schemas.microsoft.com/office/drawing/2014/main" id="{91DB45EF-9589-4875-BAED-163B0CF546B5}"/>
                  </a:ext>
                </a:extLst>
              </p:cNvPr>
              <p:cNvSpPr/>
              <p:nvPr/>
            </p:nvSpPr>
            <p:spPr>
              <a:xfrm>
                <a:off x="42672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lowchart: Process 7">
                <a:extLst>
                  <a:ext uri="{FF2B5EF4-FFF2-40B4-BE49-F238E27FC236}">
                    <a16:creationId xmlns:a16="http://schemas.microsoft.com/office/drawing/2014/main" id="{C5C1747F-B4A6-4376-B1FD-F2D39CCCB122}"/>
                  </a:ext>
                </a:extLst>
              </p:cNvPr>
              <p:cNvSpPr/>
              <p:nvPr/>
            </p:nvSpPr>
            <p:spPr>
              <a:xfrm>
                <a:off x="45720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BCBC236A-3417-4909-AF68-47F12099B6D7}"/>
                </a:ext>
              </a:extLst>
            </p:cNvPr>
            <p:cNvGrpSpPr/>
            <p:nvPr/>
          </p:nvGrpSpPr>
          <p:grpSpPr>
            <a:xfrm>
              <a:off x="3505200" y="3022218"/>
              <a:ext cx="914400" cy="304800"/>
              <a:chOff x="3962400" y="2813345"/>
              <a:chExt cx="914400" cy="304800"/>
            </a:xfrm>
          </p:grpSpPr>
          <p:sp>
            <p:nvSpPr>
              <p:cNvPr id="11" name="Flowchart: Process 10">
                <a:extLst>
                  <a:ext uri="{FF2B5EF4-FFF2-40B4-BE49-F238E27FC236}">
                    <a16:creationId xmlns:a16="http://schemas.microsoft.com/office/drawing/2014/main" id="{C55228F3-24CE-49C7-BA16-F9CBD69176BA}"/>
                  </a:ext>
                </a:extLst>
              </p:cNvPr>
              <p:cNvSpPr/>
              <p:nvPr/>
            </p:nvSpPr>
            <p:spPr>
              <a:xfrm>
                <a:off x="3962400" y="2813345"/>
                <a:ext cx="304800" cy="304800"/>
              </a:xfrm>
              <a:prstGeom prst="flowChartProcess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lowchart: Process 11">
                <a:extLst>
                  <a:ext uri="{FF2B5EF4-FFF2-40B4-BE49-F238E27FC236}">
                    <a16:creationId xmlns:a16="http://schemas.microsoft.com/office/drawing/2014/main" id="{10E3B859-0AFD-4F1D-B1DF-39C27498B3F8}"/>
                  </a:ext>
                </a:extLst>
              </p:cNvPr>
              <p:cNvSpPr/>
              <p:nvPr/>
            </p:nvSpPr>
            <p:spPr>
              <a:xfrm>
                <a:off x="4267200" y="2813345"/>
                <a:ext cx="304800" cy="304800"/>
              </a:xfrm>
              <a:prstGeom prst="flowChartProcess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lowchart: Process 12">
                <a:extLst>
                  <a:ext uri="{FF2B5EF4-FFF2-40B4-BE49-F238E27FC236}">
                    <a16:creationId xmlns:a16="http://schemas.microsoft.com/office/drawing/2014/main" id="{46A28A89-3D89-4059-B231-8B926CF48528}"/>
                  </a:ext>
                </a:extLst>
              </p:cNvPr>
              <p:cNvSpPr/>
              <p:nvPr/>
            </p:nvSpPr>
            <p:spPr>
              <a:xfrm>
                <a:off x="4572000" y="2813345"/>
                <a:ext cx="304800" cy="304800"/>
              </a:xfrm>
              <a:prstGeom prst="flowChartProces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5B5150D-EF84-4398-AED9-7A67703376BE}"/>
                </a:ext>
              </a:extLst>
            </p:cNvPr>
            <p:cNvGrpSpPr/>
            <p:nvPr/>
          </p:nvGrpSpPr>
          <p:grpSpPr>
            <a:xfrm>
              <a:off x="3512916" y="3481439"/>
              <a:ext cx="1219200" cy="304800"/>
              <a:chOff x="3657600" y="2438400"/>
              <a:chExt cx="1219200" cy="304800"/>
            </a:xfrm>
          </p:grpSpPr>
          <p:sp>
            <p:nvSpPr>
              <p:cNvPr id="16" name="Flowchart: Process 15">
                <a:extLst>
                  <a:ext uri="{FF2B5EF4-FFF2-40B4-BE49-F238E27FC236}">
                    <a16:creationId xmlns:a16="http://schemas.microsoft.com/office/drawing/2014/main" id="{0885885A-428B-484F-8ACF-29960B433FD2}"/>
                  </a:ext>
                </a:extLst>
              </p:cNvPr>
              <p:cNvSpPr/>
              <p:nvPr/>
            </p:nvSpPr>
            <p:spPr>
              <a:xfrm>
                <a:off x="3657600" y="2438400"/>
                <a:ext cx="304800" cy="304800"/>
              </a:xfrm>
              <a:prstGeom prst="flowChartProcess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lowchart: Process 16">
                <a:extLst>
                  <a:ext uri="{FF2B5EF4-FFF2-40B4-BE49-F238E27FC236}">
                    <a16:creationId xmlns:a16="http://schemas.microsoft.com/office/drawing/2014/main" id="{3C3D546D-60E9-4CC8-9AB4-BFE98C604B0D}"/>
                  </a:ext>
                </a:extLst>
              </p:cNvPr>
              <p:cNvSpPr/>
              <p:nvPr/>
            </p:nvSpPr>
            <p:spPr>
              <a:xfrm>
                <a:off x="3962400" y="2438400"/>
                <a:ext cx="304800" cy="304800"/>
              </a:xfrm>
              <a:prstGeom prst="flowChartProcess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lowchart: Process 17">
                <a:extLst>
                  <a:ext uri="{FF2B5EF4-FFF2-40B4-BE49-F238E27FC236}">
                    <a16:creationId xmlns:a16="http://schemas.microsoft.com/office/drawing/2014/main" id="{6CA360FE-75DF-418A-8FA1-DCD9CBFA29CA}"/>
                  </a:ext>
                </a:extLst>
              </p:cNvPr>
              <p:cNvSpPr/>
              <p:nvPr/>
            </p:nvSpPr>
            <p:spPr>
              <a:xfrm>
                <a:off x="42672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lowchart: Process 18">
                <a:extLst>
                  <a:ext uri="{FF2B5EF4-FFF2-40B4-BE49-F238E27FC236}">
                    <a16:creationId xmlns:a16="http://schemas.microsoft.com/office/drawing/2014/main" id="{35D93F47-0C06-4DD8-B827-DD99196960F1}"/>
                  </a:ext>
                </a:extLst>
              </p:cNvPr>
              <p:cNvSpPr/>
              <p:nvPr/>
            </p:nvSpPr>
            <p:spPr>
              <a:xfrm>
                <a:off x="4572000" y="2438400"/>
                <a:ext cx="304800" cy="304800"/>
              </a:xfrm>
              <a:prstGeom prst="flowChartProcess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3D2E9D7F-2C44-4BE0-861E-A9900A3B4A82}"/>
                </a:ext>
              </a:extLst>
            </p:cNvPr>
            <p:cNvGrpSpPr/>
            <p:nvPr/>
          </p:nvGrpSpPr>
          <p:grpSpPr>
            <a:xfrm>
              <a:off x="3505200" y="3925481"/>
              <a:ext cx="1219200" cy="304800"/>
              <a:chOff x="3657600" y="2438400"/>
              <a:chExt cx="1219200" cy="304800"/>
            </a:xfrm>
          </p:grpSpPr>
          <p:sp>
            <p:nvSpPr>
              <p:cNvPr id="21" name="Flowchart: Process 20">
                <a:extLst>
                  <a:ext uri="{FF2B5EF4-FFF2-40B4-BE49-F238E27FC236}">
                    <a16:creationId xmlns:a16="http://schemas.microsoft.com/office/drawing/2014/main" id="{49451A86-53C8-40A8-B9C6-7E6BB570B127}"/>
                  </a:ext>
                </a:extLst>
              </p:cNvPr>
              <p:cNvSpPr/>
              <p:nvPr/>
            </p:nvSpPr>
            <p:spPr>
              <a:xfrm>
                <a:off x="3657600" y="2438400"/>
                <a:ext cx="304800" cy="304800"/>
              </a:xfrm>
              <a:prstGeom prst="flowChartProcess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lowchart: Process 21">
                <a:extLst>
                  <a:ext uri="{FF2B5EF4-FFF2-40B4-BE49-F238E27FC236}">
                    <a16:creationId xmlns:a16="http://schemas.microsoft.com/office/drawing/2014/main" id="{F601E075-B00A-4ECE-9EC8-6A5E89369BD7}"/>
                  </a:ext>
                </a:extLst>
              </p:cNvPr>
              <p:cNvSpPr/>
              <p:nvPr/>
            </p:nvSpPr>
            <p:spPr>
              <a:xfrm>
                <a:off x="3962400" y="2438400"/>
                <a:ext cx="304800" cy="304800"/>
              </a:xfrm>
              <a:prstGeom prst="flowChartProcess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lowchart: Process 22">
                <a:extLst>
                  <a:ext uri="{FF2B5EF4-FFF2-40B4-BE49-F238E27FC236}">
                    <a16:creationId xmlns:a16="http://schemas.microsoft.com/office/drawing/2014/main" id="{EFFAC3AB-D53E-4FED-8AFD-7EEAE1E328EE}"/>
                  </a:ext>
                </a:extLst>
              </p:cNvPr>
              <p:cNvSpPr/>
              <p:nvPr/>
            </p:nvSpPr>
            <p:spPr>
              <a:xfrm>
                <a:off x="42672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lowchart: Process 23">
                <a:extLst>
                  <a:ext uri="{FF2B5EF4-FFF2-40B4-BE49-F238E27FC236}">
                    <a16:creationId xmlns:a16="http://schemas.microsoft.com/office/drawing/2014/main" id="{9597D41F-631E-41F3-87D7-A34EDE098359}"/>
                  </a:ext>
                </a:extLst>
              </p:cNvPr>
              <p:cNvSpPr/>
              <p:nvPr/>
            </p:nvSpPr>
            <p:spPr>
              <a:xfrm>
                <a:off x="4572000" y="2438400"/>
                <a:ext cx="304800" cy="304800"/>
              </a:xfrm>
              <a:prstGeom prst="flowChartProcess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Flowchart: Document 31">
              <a:extLst>
                <a:ext uri="{FF2B5EF4-FFF2-40B4-BE49-F238E27FC236}">
                  <a16:creationId xmlns:a16="http://schemas.microsoft.com/office/drawing/2014/main" id="{F646EF87-A35E-4F76-90FA-B659219B40CA}"/>
                </a:ext>
              </a:extLst>
            </p:cNvPr>
            <p:cNvSpPr/>
            <p:nvPr/>
          </p:nvSpPr>
          <p:spPr>
            <a:xfrm>
              <a:off x="3360516" y="2410687"/>
              <a:ext cx="1524000" cy="3124200"/>
            </a:xfrm>
            <a:prstGeom prst="flowChartDocumen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C8853786-25A2-4F34-BC88-9BB1C0002FB4}"/>
              </a:ext>
            </a:extLst>
          </p:cNvPr>
          <p:cNvSpPr txBox="1"/>
          <p:nvPr/>
        </p:nvSpPr>
        <p:spPr>
          <a:xfrm>
            <a:off x="1457966" y="1931312"/>
            <a:ext cx="1223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 file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88EA4B4-3EAE-48B6-B931-DBBFEBBC1D55}"/>
              </a:ext>
            </a:extLst>
          </p:cNvPr>
          <p:cNvSpPr txBox="1"/>
          <p:nvPr/>
        </p:nvSpPr>
        <p:spPr>
          <a:xfrm>
            <a:off x="3268083" y="1949022"/>
            <a:ext cx="1708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Annotations</a:t>
            </a:r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C582212-056B-4F6A-9791-F8AF4C399C05}"/>
              </a:ext>
            </a:extLst>
          </p:cNvPr>
          <p:cNvSpPr/>
          <p:nvPr/>
        </p:nvSpPr>
        <p:spPr>
          <a:xfrm>
            <a:off x="2209800" y="2514600"/>
            <a:ext cx="1981200" cy="35052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0358191-E9DF-49CF-BC25-603777C729B8}"/>
              </a:ext>
            </a:extLst>
          </p:cNvPr>
          <p:cNvSpPr txBox="1"/>
          <p:nvPr/>
        </p:nvSpPr>
        <p:spPr>
          <a:xfrm>
            <a:off x="2253808" y="5204203"/>
            <a:ext cx="1759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COMBINE Archive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990EABC-0186-4578-B2E3-9F63860F83FE}"/>
              </a:ext>
            </a:extLst>
          </p:cNvPr>
          <p:cNvSpPr txBox="1"/>
          <p:nvPr/>
        </p:nvSpPr>
        <p:spPr>
          <a:xfrm>
            <a:off x="5095021" y="3355404"/>
            <a:ext cx="19915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Is this what </a:t>
            </a:r>
            <a:r>
              <a:rPr lang="en-US" sz="2800" dirty="0" err="1"/>
              <a:t>NuML</a:t>
            </a:r>
            <a:r>
              <a:rPr lang="en-US" sz="2800" dirty="0"/>
              <a:t> does?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899500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3.1|5.4|2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5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5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2067</TotalTime>
  <Words>804</Words>
  <Application>Microsoft Office PowerPoint</Application>
  <PresentationFormat>On-screen Show (4:3)</PresentationFormat>
  <Paragraphs>206</Paragraphs>
  <Slides>27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ＭＳ Ｐゴシック</vt:lpstr>
      <vt:lpstr>Arial</vt:lpstr>
      <vt:lpstr>Calibri</vt:lpstr>
      <vt:lpstr>Helvetica</vt:lpstr>
      <vt:lpstr>Office Theme</vt:lpstr>
      <vt:lpstr>Default Design</vt:lpstr>
      <vt:lpstr> Semantic Annotations for COMBINE</vt:lpstr>
      <vt:lpstr>The Plan </vt:lpstr>
      <vt:lpstr>The Plan </vt:lpstr>
      <vt:lpstr>Semantic Annotation</vt:lpstr>
      <vt:lpstr>Vision</vt:lpstr>
      <vt:lpstr>Vision</vt:lpstr>
      <vt:lpstr>Vision</vt:lpstr>
      <vt:lpstr>Vision</vt:lpstr>
      <vt:lpstr>Vision: Data Annotation?</vt:lpstr>
      <vt:lpstr>Vision</vt:lpstr>
      <vt:lpstr>Vision</vt:lpstr>
      <vt:lpstr>Vision</vt:lpstr>
      <vt:lpstr>Proposal: A working group</vt:lpstr>
      <vt:lpstr>Nature BioTech submission</vt:lpstr>
      <vt:lpstr>Nature BioTech submission</vt:lpstr>
      <vt:lpstr>Submission content</vt:lpstr>
      <vt:lpstr>Submission: Recommendations</vt:lpstr>
      <vt:lpstr>Model evolution</vt:lpstr>
      <vt:lpstr>Model evolutions</vt:lpstr>
      <vt:lpstr>Example benefit: The Jiang – Pederson demo</vt:lpstr>
      <vt:lpstr>PowerPoint Presentation</vt:lpstr>
      <vt:lpstr>PowerPoint Presentation</vt:lpstr>
      <vt:lpstr>PowerPoint Presentation</vt:lpstr>
      <vt:lpstr>PowerPoint Presentation</vt:lpstr>
      <vt:lpstr>Other ideas</vt:lpstr>
      <vt:lpstr>Discussion!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</dc:creator>
  <cp:lastModifiedBy>John H. Gennari</cp:lastModifiedBy>
  <cp:revision>43</cp:revision>
  <dcterms:created xsi:type="dcterms:W3CDTF">2017-06-22T16:48:27Z</dcterms:created>
  <dcterms:modified xsi:type="dcterms:W3CDTF">2017-07-01T18:49:13Z</dcterms:modified>
</cp:coreProperties>
</file>